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29"/>
  </p:notesMasterIdLst>
  <p:sldIdLst>
    <p:sldId id="256" r:id="rId5"/>
    <p:sldId id="316" r:id="rId6"/>
    <p:sldId id="287" r:id="rId7"/>
    <p:sldId id="288" r:id="rId8"/>
    <p:sldId id="314"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15" r:id="rId25"/>
    <p:sldId id="313" r:id="rId26"/>
    <p:sldId id="311" r:id="rId27"/>
    <p:sldId id="292" r:id="rId28"/>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1pPr>
    <a:lvl2pPr marL="0" marR="0" indent="17145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2pPr>
    <a:lvl3pPr marL="0" marR="0" indent="34290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3pPr>
    <a:lvl4pPr marL="0" marR="0" indent="51435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4pPr>
    <a:lvl5pPr marL="0" marR="0" indent="68580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5pPr>
    <a:lvl6pPr marL="0" marR="0" indent="85725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6pPr>
    <a:lvl7pPr marL="0" marR="0" indent="102870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7pPr>
    <a:lvl8pPr marL="0" marR="0" indent="120015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8pPr>
    <a:lvl9pPr marL="0" marR="0" indent="137160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A48"/>
    <a:srgbClr val="006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Source Sans 3 Regular"/>
          <a:ea typeface="Source Sans 3 Regular"/>
          <a:cs typeface="Source Sans 3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Source Sans 3 Bold"/>
          <a:ea typeface="Source Sans 3 Bold"/>
          <a:cs typeface="Source Sans 3 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Source Sans 3 Bold"/>
          <a:ea typeface="Source Sans 3 Bold"/>
          <a:cs typeface="Source Sans 3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Source Sans 3 Bold"/>
          <a:ea typeface="Source Sans 3 Bold"/>
          <a:cs typeface="Source Sans 3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Source Sans 3 Regular"/>
          <a:ea typeface="Source Sans 3 Regular"/>
          <a:cs typeface="Source Sans 3 Regular"/>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Source Sans 3 Bold"/>
          <a:ea typeface="Source Sans 3 Bold"/>
          <a:cs typeface="Source Sans 3 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Source Sans 3 Regular"/>
          <a:ea typeface="Source Sans 3 Regular"/>
          <a:cs typeface="Source Sans 3 Regular"/>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Source Sans 3 Bold"/>
          <a:ea typeface="Source Sans 3 Bold"/>
          <a:cs typeface="Source Sans 3 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Source Sans 3 Regular"/>
          <a:ea typeface="Source Sans 3 Regular"/>
          <a:cs typeface="Source Sans 3 Regular"/>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Source Sans 3 Medium"/>
          <a:ea typeface="Source Sans 3 Medium"/>
          <a:cs typeface="Source Sans 3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Source Sans 3 Regular"/>
          <a:ea typeface="Source Sans 3 Regular"/>
          <a:cs typeface="Source Sans 3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Source Sans 3 Medium"/>
          <a:ea typeface="Source Sans 3 Medium"/>
          <a:cs typeface="Source Sans 3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Source Sans 3 Regular"/>
          <a:ea typeface="Source Sans 3 Regular"/>
          <a:cs typeface="Source Sans 3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Source Sans 3 Medium"/>
          <a:ea typeface="Source Sans 3 Medium"/>
          <a:cs typeface="Source Sans 3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Source Sans 3 Medium"/>
          <a:ea typeface="Source Sans 3 Medium"/>
          <a:cs typeface="Source Sans 3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Source Sans 3 Medium"/>
          <a:ea typeface="Source Sans 3 Medium"/>
          <a:cs typeface="Source Sans 3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Source Sans 3 Regular"/>
          <a:ea typeface="Source Sans 3 Regular"/>
          <a:cs typeface="Source Sans 3 Regular"/>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Source Sans 3 Bold"/>
          <a:ea typeface="Source Sans 3 Bold"/>
          <a:cs typeface="Source Sans 3 Bold"/>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Source Sans 3 Bold"/>
          <a:ea typeface="Source Sans 3 Bold"/>
          <a:cs typeface="Source Sans 3 Bold"/>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Source Sans 3 Bold"/>
          <a:ea typeface="Source Sans 3 Bold"/>
          <a:cs typeface="Source Sans 3 Bold"/>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Source Sans 3 Regular"/>
          <a:ea typeface="Source Sans 3 Regular"/>
          <a:cs typeface="Source Sans 3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Source Sans 3 Bold"/>
          <a:ea typeface="Source Sans 3 Bold"/>
          <a:cs typeface="Source Sans 3 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Source Sans 3 Bold"/>
          <a:ea typeface="Source Sans 3 Bold"/>
          <a:cs typeface="Source Sans 3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Source Sans 3 Bold"/>
          <a:ea typeface="Source Sans 3 Bold"/>
          <a:cs typeface="Source Sans 3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6"/>
    <p:restoredTop sz="94694"/>
  </p:normalViewPr>
  <p:slideViewPr>
    <p:cSldViewPr snapToGrid="0" showGuides="1">
      <p:cViewPr varScale="1">
        <p:scale>
          <a:sx n="161" d="100"/>
          <a:sy n="161" d="100"/>
        </p:scale>
        <p:origin x="1040"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Source Sans 3 Regular"/>
        <a:ea typeface="Source Sans 3 Regular"/>
        <a:cs typeface="Source Sans 3 Regular"/>
        <a:sym typeface="Source Sans 3 Regular"/>
      </a:defRPr>
    </a:lvl1pPr>
    <a:lvl2pPr indent="85725" defTabSz="171450" latinLnBrk="0">
      <a:lnSpc>
        <a:spcPct val="117999"/>
      </a:lnSpc>
      <a:defRPr sz="825">
        <a:latin typeface="Source Sans 3 Regular"/>
        <a:ea typeface="Source Sans 3 Regular"/>
        <a:cs typeface="Source Sans 3 Regular"/>
        <a:sym typeface="Source Sans 3 Regular"/>
      </a:defRPr>
    </a:lvl2pPr>
    <a:lvl3pPr indent="171450" defTabSz="171450" latinLnBrk="0">
      <a:lnSpc>
        <a:spcPct val="117999"/>
      </a:lnSpc>
      <a:defRPr sz="825">
        <a:latin typeface="Source Sans 3 Regular"/>
        <a:ea typeface="Source Sans 3 Regular"/>
        <a:cs typeface="Source Sans 3 Regular"/>
        <a:sym typeface="Source Sans 3 Regular"/>
      </a:defRPr>
    </a:lvl3pPr>
    <a:lvl4pPr indent="257175" defTabSz="171450" latinLnBrk="0">
      <a:lnSpc>
        <a:spcPct val="117999"/>
      </a:lnSpc>
      <a:defRPr sz="825">
        <a:latin typeface="Source Sans 3 Regular"/>
        <a:ea typeface="Source Sans 3 Regular"/>
        <a:cs typeface="Source Sans 3 Regular"/>
        <a:sym typeface="Source Sans 3 Regular"/>
      </a:defRPr>
    </a:lvl4pPr>
    <a:lvl5pPr indent="342900" defTabSz="171450" latinLnBrk="0">
      <a:lnSpc>
        <a:spcPct val="117999"/>
      </a:lnSpc>
      <a:defRPr sz="825">
        <a:latin typeface="Source Sans 3 Regular"/>
        <a:ea typeface="Source Sans 3 Regular"/>
        <a:cs typeface="Source Sans 3 Regular"/>
        <a:sym typeface="Source Sans 3 Regular"/>
      </a:defRPr>
    </a:lvl5pPr>
    <a:lvl6pPr indent="428625" defTabSz="171450" latinLnBrk="0">
      <a:lnSpc>
        <a:spcPct val="117999"/>
      </a:lnSpc>
      <a:defRPr sz="825">
        <a:latin typeface="Source Sans 3 Regular"/>
        <a:ea typeface="Source Sans 3 Regular"/>
        <a:cs typeface="Source Sans 3 Regular"/>
        <a:sym typeface="Source Sans 3 Regular"/>
      </a:defRPr>
    </a:lvl6pPr>
    <a:lvl7pPr indent="514350" defTabSz="171450" latinLnBrk="0">
      <a:lnSpc>
        <a:spcPct val="117999"/>
      </a:lnSpc>
      <a:defRPr sz="825">
        <a:latin typeface="Source Sans 3 Regular"/>
        <a:ea typeface="Source Sans 3 Regular"/>
        <a:cs typeface="Source Sans 3 Regular"/>
        <a:sym typeface="Source Sans 3 Regular"/>
      </a:defRPr>
    </a:lvl7pPr>
    <a:lvl8pPr indent="600075" defTabSz="171450" latinLnBrk="0">
      <a:lnSpc>
        <a:spcPct val="117999"/>
      </a:lnSpc>
      <a:defRPr sz="825">
        <a:latin typeface="Source Sans 3 Regular"/>
        <a:ea typeface="Source Sans 3 Regular"/>
        <a:cs typeface="Source Sans 3 Regular"/>
        <a:sym typeface="Source Sans 3 Regular"/>
      </a:defRPr>
    </a:lvl8pPr>
    <a:lvl9pPr indent="685800" defTabSz="171450" latinLnBrk="0">
      <a:lnSpc>
        <a:spcPct val="117999"/>
      </a:lnSpc>
      <a:defRPr sz="825">
        <a:latin typeface="Source Sans 3 Regular"/>
        <a:ea typeface="Source Sans 3 Regular"/>
        <a:cs typeface="Source Sans 3 Regular"/>
        <a:sym typeface="Source Sans 3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550DD-A046-7068-C651-86D13D154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A1EA4-9E17-03F3-FFA2-55E5015C2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99C1F7-AA05-0790-9B15-3A5ABF1BAE0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38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451D9-6922-DFEC-FF4A-06B97282C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5FDAD-0468-D208-300A-F7546E443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45D1F-BAB6-AF79-51F3-9489E717FC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891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01F17-0EF4-5008-8013-64FB5BF3B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A8282-7214-5742-A9B9-7F4DC00F1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C920C-19FB-3F17-E4D9-29AA9AB66B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887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54249-D5F8-3CCA-8DD9-DA9D7BD6E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7DC91-F66C-612B-D919-5C49EBCEF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BBBF8-DDEA-BB1D-4FF5-1572459864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979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3CE7-66F6-C324-EDDF-030F05526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8B73D-C8E7-F272-8CE6-E7630BCCE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31EE6-FC0A-E856-1B74-00C40A288C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017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F7052-F60C-A1D2-03BA-8E97707FF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6A5D7-CAD8-3CEB-54C2-81FB87744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D3FD6-41A3-D9CD-FA7F-E8544408EB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787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80CDA-E005-E94B-AF2B-AFAFE9AEB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4B371-5CD1-0FC6-1DF6-07852E7FD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6A40A-817A-B738-EC28-5C51D2F3CE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5795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7E4AE-882C-DB72-5DEB-391D07AD8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7475A-98FC-28BD-EF3F-E3F931F83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C2AA2-D7D1-9FC6-FB5F-1ED42E60BF8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9954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0177-E426-7044-6261-EC11B5F30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2EB87-8999-818F-4614-C6460B8087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D2A74-77E7-A268-E2FA-730DB15410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1922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57FE6-28E8-7CCE-B495-C9E42155A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6878F-30AC-599B-9A4B-C6390A788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1F93E-0568-C15C-8919-8E2518FDC74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291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06EF-7CFC-95EE-E926-6969FC28A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F0EAE-42AE-C90F-08B9-2F010191A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C721E-B295-AFE0-CC4D-9F4033F623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091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7415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85F7-92AB-6AB9-5F5E-41665C5FC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7A8C2-57A0-13E8-4872-AC981AAC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FF892-5033-3313-B982-225604F188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3587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885D-F981-C5A5-7E38-7EA92E187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1B1C4-D59C-F449-947E-373BE7D81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CA07C-51E9-F016-784B-EFAD244129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230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E3398-6797-8427-4E8D-21F1A8B68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0FBE9-7EE3-05F5-3059-599A97192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1BA17-6EC4-3F35-96A7-9D7F817C16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699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BAB9B-51FB-91FD-540A-96A1A8C8F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BAB15-7E46-8947-3704-F452858C4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C14CC-0386-E9B5-3AAB-7188394B63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074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0E185-20C1-AC30-6C82-30FE76EEC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0BDD8-2690-D804-24FF-4B66E11C7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1B565-25EC-67B3-8882-F12430F01B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65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3F26B-A218-325C-AFF5-CA439EDA8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4647D-693A-6348-6888-6A6C7C6B2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4C132-D68C-147B-B887-33F5CA5890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73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E326A-10A7-4869-74CB-52BD33075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0EBB9-7A11-333F-76A7-25BFF8E22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6C6B8-8BA5-F45A-08B3-72B6AB83E2E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776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BBE08-A658-1997-9487-ADE796AA7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BB6F1-B74F-4056-CC0D-3D81027E6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7A9B13-6D45-57D2-7781-2AFF8F8BD4D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59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9D1CC-E1FB-C2E5-58E2-583527322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4AF08-7E55-0E27-1934-D5F5BC3D5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C82A5-C40A-3600-DF20-B8F5D43C6E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6964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chemeClr val="tx1"/>
        </a:solidFill>
        <a:effectLst/>
      </p:bgPr>
    </p:bg>
    <p:spTree>
      <p:nvGrpSpPr>
        <p:cNvPr id="1" name=""/>
        <p:cNvGrpSpPr/>
        <p:nvPr/>
      </p:nvGrpSpPr>
      <p:grpSpPr>
        <a:xfrm>
          <a:off x="0" y="0"/>
          <a:ext cx="0" cy="0"/>
          <a:chOff x="0" y="0"/>
          <a:chExt cx="0" cy="0"/>
        </a:xfrm>
      </p:grpSpPr>
      <p:pic>
        <p:nvPicPr>
          <p:cNvPr id="12" name="UCSD-BrandRefresh-PPTBackgrounds-v4_Blues-NotchTop.png" descr="UCSD-BrandRefresh-PPTBackgrounds-v4_Blues-NotchTop.png"/>
          <p:cNvPicPr>
            <a:picLocks noChangeAspect="1"/>
          </p:cNvPicPr>
          <p:nvPr/>
        </p:nvPicPr>
        <p:blipFill>
          <a:blip r:embed="rId2"/>
          <a:srcRect t="26" b="26"/>
          <a:stretch>
            <a:fillRect/>
          </a:stretch>
        </p:blipFill>
        <p:spPr>
          <a:xfrm>
            <a:off x="1850" y="0"/>
            <a:ext cx="9140300" cy="5143500"/>
          </a:xfrm>
          <a:prstGeom prst="rect">
            <a:avLst/>
          </a:prstGeom>
          <a:ln w="12700">
            <a:miter lim="400000"/>
          </a:ln>
        </p:spPr>
      </p:pic>
      <p:sp>
        <p:nvSpPr>
          <p:cNvPr id="13" name="UCSanDiegoLogo-White.png"/>
          <p:cNvSpPr>
            <a:spLocks noGrp="1"/>
          </p:cNvSpPr>
          <p:nvPr>
            <p:ph type="pic" sz="quarter" idx="21" hasCustomPrompt="1"/>
          </p:nvPr>
        </p:nvSpPr>
        <p:spPr>
          <a:xfrm>
            <a:off x="6819843" y="286172"/>
            <a:ext cx="2009775" cy="382258"/>
          </a:xfrm>
          <a:prstGeom prst="rect">
            <a:avLst/>
          </a:prstGeom>
        </p:spPr>
        <p:txBody>
          <a:bodyPr lIns="91439" tIns="45719" rIns="91439" bIns="45719" anchor="t">
            <a:noAutofit/>
          </a:bodyPr>
          <a:lstStyle>
            <a:lvl1pPr marL="0" indent="0" algn="ctr">
              <a:buNone/>
              <a:defRPr>
                <a:solidFill>
                  <a:schemeClr val="bg1"/>
                </a:solidFill>
              </a:defRPr>
            </a:lvl1pPr>
          </a:lstStyle>
          <a:p>
            <a:r>
              <a:rPr lang="en-US" dirty="0"/>
              <a:t>LOGO</a:t>
            </a:r>
            <a:endParaRPr dirty="0"/>
          </a:p>
        </p:txBody>
      </p:sp>
      <p:sp>
        <p:nvSpPr>
          <p:cNvPr id="14" name="Author and Date"/>
          <p:cNvSpPr txBox="1">
            <a:spLocks noGrp="1"/>
          </p:cNvSpPr>
          <p:nvPr>
            <p:ph type="body" sz="quarter" idx="22" hasCustomPrompt="1"/>
          </p:nvPr>
        </p:nvSpPr>
        <p:spPr>
          <a:xfrm>
            <a:off x="457201" y="4447449"/>
            <a:ext cx="8229598" cy="238867"/>
          </a:xfrm>
          <a:prstGeom prst="rect">
            <a:avLst/>
          </a:prstGeom>
        </p:spPr>
        <p:txBody>
          <a:bodyPr lIns="0" tIns="0" rIns="0" bIns="0" anchor="t">
            <a:normAutofit/>
          </a:bodyPr>
          <a:lstStyle>
            <a:lvl1pPr marL="0" indent="0" algn="l" defTabSz="263128">
              <a:lnSpc>
                <a:spcPct val="100000"/>
              </a:lnSpc>
              <a:buNone/>
              <a:defRPr sz="1100">
                <a:solidFill>
                  <a:schemeClr val="bg1"/>
                </a:solidFill>
                <a:latin typeface="Source Sans 3 Regular"/>
                <a:ea typeface="Source Sans 3 Regular"/>
                <a:cs typeface="Source Sans 3 Regular"/>
                <a:sym typeface="Source Sans 3 Regular"/>
              </a:defRPr>
            </a:lvl1pPr>
          </a:lstStyle>
          <a:p>
            <a:r>
              <a:rPr lang="en-US" sz="1800" b="0" i="0" u="none" strike="noStrike" dirty="0">
                <a:solidFill>
                  <a:srgbClr val="FEFFFF"/>
                </a:solidFill>
                <a:effectLst/>
                <a:latin typeface="Source Sans 3 Regular"/>
              </a:rPr>
              <a:t>Atkinson Physician Education Program| Date</a:t>
            </a:r>
            <a:endParaRPr dirty="0"/>
          </a:p>
        </p:txBody>
      </p:sp>
      <p:sp>
        <p:nvSpPr>
          <p:cNvPr id="16" name="Body Level One…"/>
          <p:cNvSpPr txBox="1">
            <a:spLocks noGrp="1"/>
          </p:cNvSpPr>
          <p:nvPr>
            <p:ph type="body" sz="quarter" idx="1" hasCustomPrompt="1"/>
          </p:nvPr>
        </p:nvSpPr>
        <p:spPr>
          <a:xfrm>
            <a:off x="457200" y="2782661"/>
            <a:ext cx="8229600" cy="714375"/>
          </a:xfrm>
          <a:prstGeom prst="rect">
            <a:avLst/>
          </a:prstGeom>
        </p:spPr>
        <p:txBody>
          <a:bodyPr anchor="t">
            <a:normAutofit/>
          </a:bodyPr>
          <a:lstStyle>
            <a:lvl1pPr marL="0" indent="0" algn="l" defTabSz="309563">
              <a:lnSpc>
                <a:spcPct val="100000"/>
              </a:lnSpc>
              <a:buNone/>
              <a:defRPr sz="1800">
                <a:solidFill>
                  <a:schemeClr val="bg1"/>
                </a:solidFill>
                <a:latin typeface="Source Sans 3 Regular"/>
                <a:ea typeface="Source Sans 3 Regular"/>
                <a:cs typeface="Source Sans 3 Regular"/>
                <a:sym typeface="Source Sans 3 Regular"/>
              </a:defRPr>
            </a:lvl1pPr>
            <a:lvl2pPr marL="228600" indent="0" algn="l" defTabSz="309563">
              <a:lnSpc>
                <a:spcPct val="100000"/>
              </a:lnSpc>
              <a:buNone/>
              <a:defRPr sz="1875">
                <a:solidFill>
                  <a:schemeClr val="bg1"/>
                </a:solidFill>
                <a:latin typeface="Source Sans 3 Regular"/>
                <a:ea typeface="Source Sans 3 Regular"/>
                <a:cs typeface="Source Sans 3 Regular"/>
                <a:sym typeface="Source Sans 3 Regular"/>
              </a:defRPr>
            </a:lvl2pPr>
            <a:lvl3pPr marL="457200" indent="0" algn="l" defTabSz="309563">
              <a:lnSpc>
                <a:spcPct val="100000"/>
              </a:lnSpc>
              <a:buNone/>
              <a:defRPr sz="1875">
                <a:latin typeface="Source Sans 3 Regular"/>
                <a:ea typeface="Source Sans 3 Regular"/>
                <a:cs typeface="Source Sans 3 Regular"/>
                <a:sym typeface="Source Sans 3 Regular"/>
              </a:defRPr>
            </a:lvl3pPr>
            <a:lvl4pPr marL="685800" indent="0" algn="l" defTabSz="309563">
              <a:lnSpc>
                <a:spcPct val="100000"/>
              </a:lnSpc>
              <a:buNone/>
              <a:defRPr sz="1875">
                <a:latin typeface="Source Sans 3 Regular"/>
                <a:ea typeface="Source Sans 3 Regular"/>
                <a:cs typeface="Source Sans 3 Regular"/>
                <a:sym typeface="Source Sans 3 Regular"/>
              </a:defRPr>
            </a:lvl4pPr>
            <a:lvl5pPr marL="914400" indent="0" algn="l" defTabSz="309563">
              <a:lnSpc>
                <a:spcPct val="100000"/>
              </a:lnSpc>
              <a:buNone/>
              <a:defRPr sz="1875">
                <a:solidFill>
                  <a:schemeClr val="bg1"/>
                </a:solidFill>
                <a:latin typeface="Source Sans 3 Regular"/>
                <a:ea typeface="Source Sans 3 Regular"/>
                <a:cs typeface="Source Sans 3 Regular"/>
                <a:sym typeface="Source Sans 3 Regular"/>
              </a:defRPr>
            </a:lvl5pPr>
          </a:lstStyle>
          <a:p>
            <a:r>
              <a:rPr dirty="0"/>
              <a:t>Presentation Subtitl</a:t>
            </a:r>
            <a:r>
              <a:rPr lang="en-US" dirty="0"/>
              <a:t>e</a:t>
            </a:r>
            <a:endParaRPr dirty="0"/>
          </a:p>
        </p:txBody>
      </p:sp>
      <p:sp>
        <p:nvSpPr>
          <p:cNvPr id="15" name="Presentation Title"/>
          <p:cNvSpPr txBox="1">
            <a:spLocks noGrp="1"/>
          </p:cNvSpPr>
          <p:nvPr>
            <p:ph type="title" hasCustomPrompt="1"/>
          </p:nvPr>
        </p:nvSpPr>
        <p:spPr>
          <a:xfrm>
            <a:off x="457200" y="1057275"/>
            <a:ext cx="8229599" cy="1711938"/>
          </a:xfrm>
          <a:prstGeom prst="rect">
            <a:avLst/>
          </a:prstGeom>
        </p:spPr>
        <p:txBody>
          <a:bodyPr lIns="0" tIns="0" rIns="0" bIns="0" anchor="b">
            <a:normAutofit/>
          </a:bodyPr>
          <a:lstStyle>
            <a:lvl1pPr>
              <a:defRPr sz="4900">
                <a:solidFill>
                  <a:srgbClr val="FFFFFF"/>
                </a:solidFill>
              </a:defRPr>
            </a:lvl1pPr>
          </a:lstStyle>
          <a:p>
            <a:r>
              <a:rPr dirty="0"/>
              <a:t>Presentation Title</a:t>
            </a:r>
          </a:p>
        </p:txBody>
      </p:sp>
    </p:spTree>
  </p:cSld>
  <p:clrMapOvr>
    <a:masterClrMapping/>
  </p:clrMapOvr>
  <p:transition spd="med"/>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p:bg>
      <p:bgPr>
        <a:solidFill>
          <a:schemeClr val="tx1"/>
        </a:solidFill>
        <a:effectLst/>
      </p:bgPr>
    </p:bg>
    <p:spTree>
      <p:nvGrpSpPr>
        <p:cNvPr id="1" name=""/>
        <p:cNvGrpSpPr/>
        <p:nvPr/>
      </p:nvGrpSpPr>
      <p:grpSpPr>
        <a:xfrm>
          <a:off x="0" y="0"/>
          <a:ext cx="0" cy="0"/>
          <a:chOff x="0" y="0"/>
          <a:chExt cx="0" cy="0"/>
        </a:xfrm>
      </p:grpSpPr>
      <p:sp>
        <p:nvSpPr>
          <p:cNvPr id="24" name="5DSC_1202_UCSanDiegoPublications_ErikJepsen-72dpi.jpg"/>
          <p:cNvSpPr>
            <a:spLocks noGrp="1"/>
          </p:cNvSpPr>
          <p:nvPr>
            <p:ph type="pic" idx="21"/>
          </p:nvPr>
        </p:nvSpPr>
        <p:spPr>
          <a:xfrm>
            <a:off x="0" y="0"/>
            <a:ext cx="9144000" cy="5143500"/>
          </a:xfrm>
          <a:prstGeom prst="rect">
            <a:avLst/>
          </a:prstGeom>
        </p:spPr>
        <p:txBody>
          <a:bodyPr lIns="91439" tIns="45719" rIns="91439" bIns="45719" anchor="ctr" anchorCtr="0">
            <a:noAutofit/>
          </a:bodyPr>
          <a:lstStyle>
            <a:lvl1pPr marL="0" indent="0" algn="ctr">
              <a:buNone/>
              <a:defRPr>
                <a:solidFill>
                  <a:schemeClr val="accent2"/>
                </a:solidFill>
              </a:defRPr>
            </a:lvl1pPr>
          </a:lstStyle>
          <a:p>
            <a:endParaRPr/>
          </a:p>
        </p:txBody>
      </p:sp>
      <p:pic>
        <p:nvPicPr>
          <p:cNvPr id="25" name="UCSD-BrandRefresh-PPTBackgrounds-v4_Blues-NotchTop.png" descr="UCSD-BrandRefresh-PPTBackgrounds-v4_Blues-NotchTop.png"/>
          <p:cNvPicPr>
            <a:picLocks noChangeAspect="1"/>
          </p:cNvPicPr>
          <p:nvPr/>
        </p:nvPicPr>
        <p:blipFill>
          <a:blip r:embed="rId2"/>
          <a:srcRect b="79273"/>
          <a:stretch>
            <a:fillRect/>
          </a:stretch>
        </p:blipFill>
        <p:spPr>
          <a:xfrm>
            <a:off x="0" y="0"/>
            <a:ext cx="9144000" cy="1067070"/>
          </a:xfrm>
          <a:prstGeom prst="rect">
            <a:avLst/>
          </a:prstGeom>
          <a:ln w="12700">
            <a:miter lim="400000"/>
          </a:ln>
        </p:spPr>
      </p:pic>
      <p:pic>
        <p:nvPicPr>
          <p:cNvPr id="30" name="UCSD-BrandRefresh-PPTBackgrounds-v4_Blues-NotchBottom.png" descr="UCSD-BrandRefresh-PPTBackgrounds-v4_Blues-NotchBottom.png"/>
          <p:cNvPicPr>
            <a:picLocks noChangeAspect="1"/>
          </p:cNvPicPr>
          <p:nvPr userDrawn="1"/>
        </p:nvPicPr>
        <p:blipFill>
          <a:blip r:embed="rId3"/>
          <a:srcRect t="91620"/>
          <a:stretch>
            <a:fillRect/>
          </a:stretch>
        </p:blipFill>
        <p:spPr>
          <a:xfrm>
            <a:off x="1850" y="4712488"/>
            <a:ext cx="9140300" cy="431012"/>
          </a:xfrm>
          <a:prstGeom prst="rect">
            <a:avLst/>
          </a:prstGeom>
          <a:ln w="12700">
            <a:miter lim="400000"/>
          </a:ln>
        </p:spPr>
      </p:pic>
      <p:sp>
        <p:nvSpPr>
          <p:cNvPr id="26" name="Author and Date"/>
          <p:cNvSpPr txBox="1">
            <a:spLocks noGrp="1"/>
          </p:cNvSpPr>
          <p:nvPr>
            <p:ph type="body" sz="quarter" idx="22" hasCustomPrompt="1"/>
          </p:nvPr>
        </p:nvSpPr>
        <p:spPr>
          <a:xfrm>
            <a:off x="457200" y="414802"/>
            <a:ext cx="5393991" cy="238867"/>
          </a:xfrm>
          <a:prstGeom prst="rect">
            <a:avLst/>
          </a:prstGeom>
        </p:spPr>
        <p:txBody>
          <a:bodyPr lIns="0" tIns="0" rIns="0" bIns="0" anchor="t">
            <a:normAutofit/>
          </a:bodyPr>
          <a:lstStyle>
            <a:lvl1pPr marL="0" indent="0" algn="l" defTabSz="263128">
              <a:lnSpc>
                <a:spcPct val="100000"/>
              </a:lnSpc>
              <a:buNone/>
              <a:defRPr sz="1100">
                <a:solidFill>
                  <a:schemeClr val="bg1"/>
                </a:solidFill>
                <a:latin typeface="Source Sans 3 Regular"/>
                <a:ea typeface="Source Sans 3 Regular"/>
                <a:cs typeface="Source Sans 3 Regular"/>
                <a:sym typeface="Source Sans 3 Regular"/>
              </a:defRPr>
            </a:lvl1pPr>
          </a:lstStyle>
          <a:p>
            <a:r>
              <a:rPr dirty="0"/>
              <a:t>Author and Date</a:t>
            </a:r>
          </a:p>
        </p:txBody>
      </p:sp>
      <p:sp>
        <p:nvSpPr>
          <p:cNvPr id="27" name="Presentation Title"/>
          <p:cNvSpPr txBox="1">
            <a:spLocks noGrp="1"/>
          </p:cNvSpPr>
          <p:nvPr>
            <p:ph type="title" hasCustomPrompt="1"/>
          </p:nvPr>
        </p:nvSpPr>
        <p:spPr>
          <a:xfrm>
            <a:off x="457200" y="2263818"/>
            <a:ext cx="8229600" cy="1743075"/>
          </a:xfrm>
          <a:prstGeom prst="rect">
            <a:avLst/>
          </a:prstGeom>
        </p:spPr>
        <p:txBody>
          <a:bodyPr lIns="0" tIns="0" rIns="0" bIns="0" anchor="b">
            <a:normAutofit/>
          </a:bodyPr>
          <a:lstStyle>
            <a:lvl1pPr>
              <a:defRPr sz="4900">
                <a:solidFill>
                  <a:srgbClr val="FFFFFF"/>
                </a:solidFill>
              </a:defRPr>
            </a:lvl1pPr>
          </a:lstStyle>
          <a:p>
            <a:r>
              <a:rPr dirty="0"/>
              <a:t>Presentation Title</a:t>
            </a:r>
          </a:p>
        </p:txBody>
      </p:sp>
      <p:sp>
        <p:nvSpPr>
          <p:cNvPr id="28" name="Body Level One…"/>
          <p:cNvSpPr txBox="1">
            <a:spLocks noGrp="1"/>
          </p:cNvSpPr>
          <p:nvPr>
            <p:ph type="body" sz="quarter" idx="1" hasCustomPrompt="1"/>
          </p:nvPr>
        </p:nvSpPr>
        <p:spPr>
          <a:xfrm>
            <a:off x="457200" y="4020341"/>
            <a:ext cx="8229600" cy="408784"/>
          </a:xfrm>
          <a:prstGeom prst="rect">
            <a:avLst/>
          </a:prstGeom>
        </p:spPr>
        <p:txBody>
          <a:bodyPr anchor="t">
            <a:normAutofit/>
          </a:bodyPr>
          <a:lstStyle>
            <a:lvl1pPr marL="0" indent="0" algn="l" defTabSz="309563">
              <a:lnSpc>
                <a:spcPct val="100000"/>
              </a:lnSpc>
              <a:buNone/>
              <a:defRPr sz="1800">
                <a:solidFill>
                  <a:schemeClr val="bg1"/>
                </a:solidFill>
                <a:latin typeface="Source Sans 3 Regular"/>
                <a:ea typeface="Source Sans 3 Regular"/>
                <a:cs typeface="Source Sans 3 Regular"/>
                <a:sym typeface="Source Sans 3 Regular"/>
              </a:defRPr>
            </a:lvl1pPr>
            <a:lvl2pPr marL="228600" indent="0" algn="l" defTabSz="309563">
              <a:lnSpc>
                <a:spcPct val="100000"/>
              </a:lnSpc>
              <a:buNone/>
              <a:defRPr sz="1875">
                <a:solidFill>
                  <a:schemeClr val="bg1"/>
                </a:solidFill>
                <a:latin typeface="Source Sans 3 Regular"/>
                <a:ea typeface="Source Sans 3 Regular"/>
                <a:cs typeface="Source Sans 3 Regular"/>
                <a:sym typeface="Source Sans 3 Regular"/>
              </a:defRPr>
            </a:lvl2pPr>
            <a:lvl3pPr marL="457200" indent="0" algn="l" defTabSz="309563">
              <a:lnSpc>
                <a:spcPct val="100000"/>
              </a:lnSpc>
              <a:buNone/>
              <a:defRPr sz="1875">
                <a:solidFill>
                  <a:schemeClr val="bg1"/>
                </a:solidFill>
                <a:latin typeface="Source Sans 3 Regular"/>
                <a:ea typeface="Source Sans 3 Regular"/>
                <a:cs typeface="Source Sans 3 Regular"/>
                <a:sym typeface="Source Sans 3 Regular"/>
              </a:defRPr>
            </a:lvl3pPr>
            <a:lvl4pPr marL="685800" indent="0" algn="l" defTabSz="309563">
              <a:lnSpc>
                <a:spcPct val="100000"/>
              </a:lnSpc>
              <a:buNone/>
              <a:defRPr sz="1875">
                <a:solidFill>
                  <a:schemeClr val="bg1"/>
                </a:solidFill>
                <a:latin typeface="Source Sans 3 Regular"/>
                <a:ea typeface="Source Sans 3 Regular"/>
                <a:cs typeface="Source Sans 3 Regular"/>
                <a:sym typeface="Source Sans 3 Regular"/>
              </a:defRPr>
            </a:lvl4pPr>
            <a:lvl5pPr marL="914400" indent="0" algn="l" defTabSz="309563">
              <a:lnSpc>
                <a:spcPct val="100000"/>
              </a:lnSpc>
              <a:buNone/>
              <a:defRPr sz="1875">
                <a:solidFill>
                  <a:schemeClr val="bg1"/>
                </a:solidFill>
                <a:latin typeface="Source Sans 3 Regular"/>
                <a:ea typeface="Source Sans 3 Regular"/>
                <a:cs typeface="Source Sans 3 Regular"/>
                <a:sym typeface="Source Sans 3 Regular"/>
              </a:defRPr>
            </a:lvl5pPr>
          </a:lstStyle>
          <a:p>
            <a:r>
              <a:rPr dirty="0"/>
              <a:t>Presentation Subtitle</a:t>
            </a:r>
          </a:p>
        </p:txBody>
      </p:sp>
      <p:sp>
        <p:nvSpPr>
          <p:cNvPr id="29" name="Image"/>
          <p:cNvSpPr>
            <a:spLocks noGrp="1"/>
          </p:cNvSpPr>
          <p:nvPr>
            <p:ph type="pic" sz="quarter" idx="23" hasCustomPrompt="1"/>
          </p:nvPr>
        </p:nvSpPr>
        <p:spPr>
          <a:xfrm>
            <a:off x="6819843" y="286172"/>
            <a:ext cx="2009775" cy="382258"/>
          </a:xfrm>
          <a:prstGeom prst="rect">
            <a:avLst/>
          </a:prstGeom>
        </p:spPr>
        <p:txBody>
          <a:bodyPr lIns="91439" tIns="45719" rIns="91439" bIns="45719" anchor="t">
            <a:noAutofit/>
          </a:bodyPr>
          <a:lstStyle>
            <a:lvl1pPr marL="0" indent="0" algn="ctr">
              <a:buNone/>
              <a:defRPr>
                <a:solidFill>
                  <a:schemeClr val="bg1"/>
                </a:solidFill>
              </a:defRPr>
            </a:lvl1pPr>
          </a:lstStyle>
          <a:p>
            <a:r>
              <a:rPr lang="en-US" dirty="0"/>
              <a:t>LOGO</a:t>
            </a:r>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6" name="Geisel-Library-UCSanDiego-ErikJepsen-72dpi.jpg"/>
          <p:cNvSpPr>
            <a:spLocks noGrp="1"/>
          </p:cNvSpPr>
          <p:nvPr>
            <p:ph type="pic" idx="21" hasCustomPrompt="1"/>
          </p:nvPr>
        </p:nvSpPr>
        <p:spPr>
          <a:xfrm>
            <a:off x="0" y="0"/>
            <a:ext cx="4572000" cy="5143500"/>
          </a:xfrm>
          <a:prstGeom prst="rect">
            <a:avLst/>
          </a:prstGeom>
        </p:spPr>
        <p:txBody>
          <a:bodyPr lIns="91439" tIns="45719" rIns="91439" bIns="45719" anchor="ctr" anchorCtr="0">
            <a:noAutofit/>
          </a:bodyPr>
          <a:lstStyle>
            <a:lvl1pPr marL="0" indent="0" algn="ctr">
              <a:buNone/>
              <a:defRPr>
                <a:solidFill>
                  <a:schemeClr val="accent1"/>
                </a:solidFill>
              </a:defRPr>
            </a:lvl1pPr>
          </a:lstStyle>
          <a:p>
            <a:r>
              <a:rPr lang="en-US" dirty="0"/>
              <a:t>PICTURE</a:t>
            </a:r>
            <a:endParaRPr dirty="0"/>
          </a:p>
        </p:txBody>
      </p:sp>
      <p:sp>
        <p:nvSpPr>
          <p:cNvPr id="49" name="Body Level One…"/>
          <p:cNvSpPr txBox="1">
            <a:spLocks noGrp="1"/>
          </p:cNvSpPr>
          <p:nvPr>
            <p:ph type="body" sz="quarter" idx="1" hasCustomPrompt="1"/>
          </p:nvPr>
        </p:nvSpPr>
        <p:spPr>
          <a:xfrm>
            <a:off x="5001966" y="2641600"/>
            <a:ext cx="3684834" cy="1950045"/>
          </a:xfrm>
          <a:prstGeom prst="rect">
            <a:avLst/>
          </a:prstGeom>
        </p:spPr>
        <p:txBody>
          <a:bodyPr anchor="t">
            <a:normAutofit/>
          </a:bodyPr>
          <a:lstStyle>
            <a:lvl1pPr marL="0" indent="0" algn="l" defTabSz="309563">
              <a:lnSpc>
                <a:spcPct val="100000"/>
              </a:lnSpc>
              <a:buNone/>
              <a:defRPr sz="1700">
                <a:solidFill>
                  <a:srgbClr val="182B49"/>
                </a:solidFill>
                <a:latin typeface="Source Sans 3 SemiBold"/>
                <a:ea typeface="Source Sans 3 SemiBold"/>
                <a:cs typeface="Source Sans 3 SemiBold"/>
                <a:sym typeface="Source Sans 3 SemiBold"/>
              </a:defRPr>
            </a:lvl1pPr>
            <a:lvl2pPr marL="228600" indent="0" algn="l" defTabSz="309563">
              <a:lnSpc>
                <a:spcPct val="100000"/>
              </a:lnSpc>
              <a:buNone/>
              <a:defRPr sz="1875">
                <a:solidFill>
                  <a:srgbClr val="182B49"/>
                </a:solidFill>
                <a:latin typeface="Source Sans 3 SemiBold"/>
                <a:ea typeface="Source Sans 3 SemiBold"/>
                <a:cs typeface="Source Sans 3 SemiBold"/>
                <a:sym typeface="Source Sans 3 SemiBold"/>
              </a:defRPr>
            </a:lvl2pPr>
            <a:lvl3pPr marL="457200" indent="0" algn="l" defTabSz="309563">
              <a:lnSpc>
                <a:spcPct val="100000"/>
              </a:lnSpc>
              <a:buNone/>
              <a:defRPr sz="1875">
                <a:solidFill>
                  <a:srgbClr val="182B49"/>
                </a:solidFill>
                <a:latin typeface="Source Sans 3 SemiBold"/>
                <a:ea typeface="Source Sans 3 SemiBold"/>
                <a:cs typeface="Source Sans 3 SemiBold"/>
                <a:sym typeface="Source Sans 3 SemiBold"/>
              </a:defRPr>
            </a:lvl3pPr>
            <a:lvl4pPr marL="685800" indent="0" algn="l" defTabSz="309563">
              <a:lnSpc>
                <a:spcPct val="100000"/>
              </a:lnSpc>
              <a:buNone/>
              <a:defRPr sz="1875">
                <a:solidFill>
                  <a:srgbClr val="182B49"/>
                </a:solidFill>
                <a:latin typeface="Source Sans 3 SemiBold"/>
                <a:ea typeface="Source Sans 3 SemiBold"/>
                <a:cs typeface="Source Sans 3 SemiBold"/>
                <a:sym typeface="Source Sans 3 SemiBold"/>
              </a:defRPr>
            </a:lvl4pPr>
            <a:lvl5pPr marL="914400" indent="0" algn="l" defTabSz="309563">
              <a:lnSpc>
                <a:spcPct val="100000"/>
              </a:lnSpc>
              <a:buNone/>
              <a:defRPr sz="1875">
                <a:solidFill>
                  <a:srgbClr val="182B49"/>
                </a:solidFill>
                <a:latin typeface="Source Sans 3 SemiBold"/>
                <a:ea typeface="Source Sans 3 SemiBold"/>
                <a:cs typeface="Source Sans 3 SemiBold"/>
                <a:sym typeface="Source Sans 3 SemiBold"/>
              </a:defRPr>
            </a:lvl5pPr>
          </a:lstStyle>
          <a:p>
            <a:r>
              <a:rPr dirty="0"/>
              <a:t>Slide Subtitl</a:t>
            </a:r>
            <a:r>
              <a:rPr lang="en-US" dirty="0"/>
              <a:t>e</a:t>
            </a:r>
            <a:endParaRPr dirty="0"/>
          </a:p>
        </p:txBody>
      </p:sp>
      <p:sp>
        <p:nvSpPr>
          <p:cNvPr id="48" name="Slide Title"/>
          <p:cNvSpPr txBox="1">
            <a:spLocks noGrp="1"/>
          </p:cNvSpPr>
          <p:nvPr>
            <p:ph type="title" hasCustomPrompt="1"/>
          </p:nvPr>
        </p:nvSpPr>
        <p:spPr>
          <a:xfrm>
            <a:off x="5001965" y="813547"/>
            <a:ext cx="3684834" cy="1758203"/>
          </a:xfrm>
          <a:prstGeom prst="rect">
            <a:avLst/>
          </a:prstGeom>
        </p:spPr>
        <p:txBody>
          <a:bodyPr lIns="0" tIns="0" rIns="0" bIns="0" anchor="b"/>
          <a:lstStyle/>
          <a:p>
            <a:r>
              <a:rPr dirty="0"/>
              <a:t>Slide Title</a:t>
            </a:r>
          </a:p>
        </p:txBody>
      </p:sp>
      <p:sp>
        <p:nvSpPr>
          <p:cNvPr id="3" name="Footer Placeholder 2">
            <a:extLst>
              <a:ext uri="{FF2B5EF4-FFF2-40B4-BE49-F238E27FC236}">
                <a16:creationId xmlns:a16="http://schemas.microsoft.com/office/drawing/2014/main" id="{57649B51-5E1F-87E8-9ED5-97C7854F1548}"/>
              </a:ext>
            </a:extLst>
          </p:cNvPr>
          <p:cNvSpPr>
            <a:spLocks noGrp="1"/>
          </p:cNvSpPr>
          <p:nvPr>
            <p:ph type="ftr" sz="quarter" idx="22"/>
          </p:nvPr>
        </p:nvSpPr>
        <p:spPr/>
        <p:txBody>
          <a:bodyPr/>
          <a:lstStyle/>
          <a:p>
            <a:r>
              <a:rPr lang="en-US" dirty="0"/>
              <a:t>Atkinson Physician Assistant Education Program</a:t>
            </a:r>
          </a:p>
        </p:txBody>
      </p:sp>
      <p:sp>
        <p:nvSpPr>
          <p:cNvPr id="4" name="Slide Number Placeholder 3">
            <a:extLst>
              <a:ext uri="{FF2B5EF4-FFF2-40B4-BE49-F238E27FC236}">
                <a16:creationId xmlns:a16="http://schemas.microsoft.com/office/drawing/2014/main" id="{E94FA865-3865-C3EF-A16D-EE7AF49B696B}"/>
              </a:ext>
            </a:extLst>
          </p:cNvPr>
          <p:cNvSpPr>
            <a:spLocks noGrp="1"/>
          </p:cNvSpPr>
          <p:nvPr>
            <p:ph type="sldNum" sz="quarter" idx="23"/>
          </p:nvPr>
        </p:nvSpPr>
        <p:spPr/>
        <p:txBody>
          <a:bodyPr/>
          <a:lstStyle/>
          <a:p>
            <a:fld id="{10182D5C-5622-0748-8D9A-CE71C49FA208}" type="slidenum">
              <a:rPr lang="en-US" smtClean="0"/>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UCSD-BrandRefresh-PPTBackgrounds-v4_Blues-NotchTopBottom.png" descr="UCSD-BrandRefresh-PPTBackgrounds-v4_Blues-NotchTopBottom.png">
            <a:extLst>
              <a:ext uri="{FF2B5EF4-FFF2-40B4-BE49-F238E27FC236}">
                <a16:creationId xmlns:a16="http://schemas.microsoft.com/office/drawing/2014/main" id="{5F985846-5CFC-136D-323D-4874477FA05C}"/>
              </a:ext>
            </a:extLst>
          </p:cNvPr>
          <p:cNvPicPr>
            <a:picLocks noChangeAspect="1"/>
          </p:cNvPicPr>
          <p:nvPr userDrawn="1"/>
        </p:nvPicPr>
        <p:blipFill>
          <a:blip r:embed="rId5"/>
          <a:stretch>
            <a:fillRect/>
          </a:stretch>
        </p:blipFill>
        <p:spPr>
          <a:xfrm>
            <a:off x="0" y="0"/>
            <a:ext cx="9148763" cy="5148263"/>
          </a:xfrm>
          <a:prstGeom prst="rect">
            <a:avLst/>
          </a:prstGeom>
          <a:ln w="12700">
            <a:miter lim="400000"/>
          </a:ln>
        </p:spPr>
      </p:pic>
      <p:pic>
        <p:nvPicPr>
          <p:cNvPr id="7" name="UCSanDiegoLogo-White.png">
            <a:extLst>
              <a:ext uri="{FF2B5EF4-FFF2-40B4-BE49-F238E27FC236}">
                <a16:creationId xmlns:a16="http://schemas.microsoft.com/office/drawing/2014/main" id="{C73416EC-27BF-65AC-3738-9E092C8A23D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7514978" y="199073"/>
            <a:ext cx="1245188" cy="365760"/>
          </a:xfrm>
          <a:prstGeom prst="rect">
            <a:avLst/>
          </a:prstGeom>
          <a:ln w="12700">
            <a:miter lim="400000"/>
          </a:ln>
        </p:spPr>
      </p:pic>
      <p:sp>
        <p:nvSpPr>
          <p:cNvPr id="12" name="Title Placeholder 11">
            <a:extLst>
              <a:ext uri="{FF2B5EF4-FFF2-40B4-BE49-F238E27FC236}">
                <a16:creationId xmlns:a16="http://schemas.microsoft.com/office/drawing/2014/main" id="{48A6C597-26D8-1135-3219-8F5D1AECED3B}"/>
              </a:ext>
            </a:extLst>
          </p:cNvPr>
          <p:cNvSpPr>
            <a:spLocks noGrp="1"/>
          </p:cNvSpPr>
          <p:nvPr>
            <p:ph type="title"/>
          </p:nvPr>
        </p:nvSpPr>
        <p:spPr>
          <a:xfrm>
            <a:off x="457200" y="404813"/>
            <a:ext cx="6375400" cy="653653"/>
          </a:xfrm>
          <a:prstGeom prst="rect">
            <a:avLst/>
          </a:prstGeom>
        </p:spPr>
        <p:txBody>
          <a:bodyPr vert="horz" lIns="0" tIns="0" rIns="0" bIns="0" rtlCol="0" anchor="t" anchorCtr="0">
            <a:normAutofit/>
          </a:bodyPr>
          <a:lstStyle/>
          <a:p>
            <a:endParaRPr lang="en-US" dirty="0"/>
          </a:p>
        </p:txBody>
      </p:sp>
      <p:sp>
        <p:nvSpPr>
          <p:cNvPr id="16" name="Slide Number Placeholder 15">
            <a:extLst>
              <a:ext uri="{FF2B5EF4-FFF2-40B4-BE49-F238E27FC236}">
                <a16:creationId xmlns:a16="http://schemas.microsoft.com/office/drawing/2014/main" id="{D2CD74A2-5C42-4294-F48A-657B5E789AE5}"/>
              </a:ext>
            </a:extLst>
          </p:cNvPr>
          <p:cNvSpPr>
            <a:spLocks noGrp="1"/>
          </p:cNvSpPr>
          <p:nvPr>
            <p:ph type="sldNum" sz="quarter" idx="4"/>
          </p:nvPr>
        </p:nvSpPr>
        <p:spPr>
          <a:xfrm>
            <a:off x="182880" y="4854549"/>
            <a:ext cx="274319" cy="219101"/>
          </a:xfrm>
          <a:prstGeom prst="rect">
            <a:avLst/>
          </a:prstGeom>
        </p:spPr>
        <p:txBody>
          <a:bodyPr vert="horz" lIns="0" tIns="0" rIns="0" bIns="0" rtlCol="0" anchor="ctr"/>
          <a:lstStyle>
            <a:lvl1pPr algn="l">
              <a:defRPr sz="900">
                <a:solidFill>
                  <a:schemeClr val="tx1"/>
                </a:solidFill>
              </a:defRPr>
            </a:lvl1pPr>
          </a:lstStyle>
          <a:p>
            <a:fld id="{10182D5C-5622-0748-8D9A-CE71C49FA208}" type="slidenum">
              <a:rPr lang="en-US" smtClean="0"/>
              <a:pPr/>
              <a:t>‹#›</a:t>
            </a:fld>
            <a:endParaRPr lang="en-US" dirty="0"/>
          </a:p>
        </p:txBody>
      </p:sp>
      <p:sp>
        <p:nvSpPr>
          <p:cNvPr id="19" name="Text Placeholder 18">
            <a:extLst>
              <a:ext uri="{FF2B5EF4-FFF2-40B4-BE49-F238E27FC236}">
                <a16:creationId xmlns:a16="http://schemas.microsoft.com/office/drawing/2014/main" id="{41882680-A1EE-E7ED-C5AB-CE326D4380E2}"/>
              </a:ext>
            </a:extLst>
          </p:cNvPr>
          <p:cNvSpPr>
            <a:spLocks noGrp="1"/>
          </p:cNvSpPr>
          <p:nvPr>
            <p:ph type="body" idx="1"/>
          </p:nvPr>
        </p:nvSpPr>
        <p:spPr>
          <a:xfrm>
            <a:off x="457200" y="1300163"/>
            <a:ext cx="8229600" cy="312896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19">
            <a:extLst>
              <a:ext uri="{FF2B5EF4-FFF2-40B4-BE49-F238E27FC236}">
                <a16:creationId xmlns:a16="http://schemas.microsoft.com/office/drawing/2014/main" id="{EA6684EF-69E9-43CC-C215-6D2F39D2FC64}"/>
              </a:ext>
            </a:extLst>
          </p:cNvPr>
          <p:cNvSpPr>
            <a:spLocks noGrp="1"/>
          </p:cNvSpPr>
          <p:nvPr>
            <p:ph type="ftr" sz="quarter" idx="3"/>
          </p:nvPr>
        </p:nvSpPr>
        <p:spPr>
          <a:xfrm>
            <a:off x="457199" y="4854549"/>
            <a:ext cx="1561625" cy="219102"/>
          </a:xfrm>
          <a:prstGeom prst="rect">
            <a:avLst/>
          </a:prstGeom>
        </p:spPr>
        <p:txBody>
          <a:bodyPr vert="horz" lIns="0" tIns="0" rIns="0" bIns="0" rtlCol="0" anchor="ctr"/>
          <a:lstStyle>
            <a:lvl1pPr algn="l">
              <a:defRPr sz="900">
                <a:solidFill>
                  <a:schemeClr val="tx1"/>
                </a:solidFill>
              </a:defRPr>
            </a:lvl1pPr>
          </a:lstStyle>
          <a:p>
            <a:r>
              <a:rPr lang="en-US" dirty="0"/>
              <a:t>Atkinson Physician Assistant Education Program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ransition spd="med"/>
  <p:hf hdr="0" dt="0"/>
  <p:txStyles>
    <p:titleStyle>
      <a:lvl1pPr marL="0" marR="0" indent="0" algn="l" defTabSz="914377" rtl="0" latinLnBrk="0">
        <a:lnSpc>
          <a:spcPct val="80000"/>
        </a:lnSpc>
        <a:spcBef>
          <a:spcPts val="0"/>
        </a:spcBef>
        <a:spcAft>
          <a:spcPts val="0"/>
        </a:spcAft>
        <a:buClrTx/>
        <a:buSzTx/>
        <a:buFontTx/>
        <a:buNone/>
        <a:tabLst/>
        <a:defRPr sz="3400" b="1" i="0" u="none" strike="noStrike" cap="none" spc="0" baseline="0">
          <a:solidFill>
            <a:schemeClr val="tx1"/>
          </a:solidFill>
          <a:uFillTx/>
          <a:latin typeface="Teko" pitchFamily="2" charset="77"/>
          <a:ea typeface="+mn-ea"/>
          <a:cs typeface="+mn-cs"/>
          <a:sym typeface="Teko Bold"/>
        </a:defRPr>
      </a:lvl1pPr>
      <a:lvl2pPr marL="0" marR="0" indent="171450" algn="l" defTabSz="914377" rtl="0" latinLnBrk="0">
        <a:lnSpc>
          <a:spcPct val="80000"/>
        </a:lnSpc>
        <a:spcBef>
          <a:spcPts val="0"/>
        </a:spcBef>
        <a:spcAft>
          <a:spcPts val="0"/>
        </a:spcAft>
        <a:buClrTx/>
        <a:buSzTx/>
        <a:buFontTx/>
        <a:buNone/>
        <a:tabLst/>
        <a:defRPr sz="3375" b="0" i="0" u="none" strike="noStrike" cap="none" spc="0" baseline="0">
          <a:solidFill>
            <a:srgbClr val="182B49"/>
          </a:solidFill>
          <a:uFillTx/>
          <a:latin typeface="+mn-lt"/>
          <a:ea typeface="+mn-ea"/>
          <a:cs typeface="+mn-cs"/>
          <a:sym typeface="Teko Bold"/>
        </a:defRPr>
      </a:lvl2pPr>
      <a:lvl3pPr marL="0" marR="0" indent="342900" algn="l" defTabSz="914377" rtl="0" latinLnBrk="0">
        <a:lnSpc>
          <a:spcPct val="80000"/>
        </a:lnSpc>
        <a:spcBef>
          <a:spcPts val="0"/>
        </a:spcBef>
        <a:spcAft>
          <a:spcPts val="0"/>
        </a:spcAft>
        <a:buClrTx/>
        <a:buSzTx/>
        <a:buFontTx/>
        <a:buNone/>
        <a:tabLst/>
        <a:defRPr sz="3375" b="0" i="0" u="none" strike="noStrike" cap="none" spc="0" baseline="0">
          <a:solidFill>
            <a:srgbClr val="182B49"/>
          </a:solidFill>
          <a:uFillTx/>
          <a:latin typeface="+mn-lt"/>
          <a:ea typeface="+mn-ea"/>
          <a:cs typeface="+mn-cs"/>
          <a:sym typeface="Teko Bold"/>
        </a:defRPr>
      </a:lvl3pPr>
      <a:lvl4pPr marL="0" marR="0" indent="514350" algn="l" defTabSz="914377" rtl="0" latinLnBrk="0">
        <a:lnSpc>
          <a:spcPct val="80000"/>
        </a:lnSpc>
        <a:spcBef>
          <a:spcPts val="0"/>
        </a:spcBef>
        <a:spcAft>
          <a:spcPts val="0"/>
        </a:spcAft>
        <a:buClrTx/>
        <a:buSzTx/>
        <a:buFontTx/>
        <a:buNone/>
        <a:tabLst/>
        <a:defRPr sz="3375" b="0" i="0" u="none" strike="noStrike" cap="none" spc="0" baseline="0">
          <a:solidFill>
            <a:srgbClr val="182B49"/>
          </a:solidFill>
          <a:uFillTx/>
          <a:latin typeface="+mn-lt"/>
          <a:ea typeface="+mn-ea"/>
          <a:cs typeface="+mn-cs"/>
          <a:sym typeface="Teko Bold"/>
        </a:defRPr>
      </a:lvl4pPr>
      <a:lvl5pPr marL="0" marR="0" indent="685800" algn="l" defTabSz="914377" rtl="0" latinLnBrk="0">
        <a:lnSpc>
          <a:spcPct val="80000"/>
        </a:lnSpc>
        <a:spcBef>
          <a:spcPts val="0"/>
        </a:spcBef>
        <a:spcAft>
          <a:spcPts val="0"/>
        </a:spcAft>
        <a:buClrTx/>
        <a:buSzTx/>
        <a:buFontTx/>
        <a:buNone/>
        <a:tabLst/>
        <a:defRPr sz="3375" b="0" i="0" u="none" strike="noStrike" cap="none" spc="0" baseline="0">
          <a:solidFill>
            <a:srgbClr val="182B49"/>
          </a:solidFill>
          <a:uFillTx/>
          <a:latin typeface="+mn-lt"/>
          <a:ea typeface="+mn-ea"/>
          <a:cs typeface="+mn-cs"/>
          <a:sym typeface="Teko Bold"/>
        </a:defRPr>
      </a:lvl5pPr>
      <a:lvl6pPr marL="0" marR="0" indent="857250" algn="l" defTabSz="914377" rtl="0" latinLnBrk="0">
        <a:lnSpc>
          <a:spcPct val="80000"/>
        </a:lnSpc>
        <a:spcBef>
          <a:spcPts val="0"/>
        </a:spcBef>
        <a:spcAft>
          <a:spcPts val="0"/>
        </a:spcAft>
        <a:buClrTx/>
        <a:buSzTx/>
        <a:buFontTx/>
        <a:buNone/>
        <a:tabLst/>
        <a:defRPr sz="3375" b="0" i="0" u="none" strike="noStrike" cap="none" spc="0" baseline="0">
          <a:solidFill>
            <a:srgbClr val="182B49"/>
          </a:solidFill>
          <a:uFillTx/>
          <a:latin typeface="+mn-lt"/>
          <a:ea typeface="+mn-ea"/>
          <a:cs typeface="+mn-cs"/>
          <a:sym typeface="Teko Bold"/>
        </a:defRPr>
      </a:lvl6pPr>
      <a:lvl7pPr marL="0" marR="0" indent="1028700" algn="l" defTabSz="914377" rtl="0" latinLnBrk="0">
        <a:lnSpc>
          <a:spcPct val="80000"/>
        </a:lnSpc>
        <a:spcBef>
          <a:spcPts val="0"/>
        </a:spcBef>
        <a:spcAft>
          <a:spcPts val="0"/>
        </a:spcAft>
        <a:buClrTx/>
        <a:buSzTx/>
        <a:buFontTx/>
        <a:buNone/>
        <a:tabLst/>
        <a:defRPr sz="3375" b="0" i="0" u="none" strike="noStrike" cap="none" spc="0" baseline="0">
          <a:solidFill>
            <a:srgbClr val="182B49"/>
          </a:solidFill>
          <a:uFillTx/>
          <a:latin typeface="+mn-lt"/>
          <a:ea typeface="+mn-ea"/>
          <a:cs typeface="+mn-cs"/>
          <a:sym typeface="Teko Bold"/>
        </a:defRPr>
      </a:lvl7pPr>
      <a:lvl8pPr marL="0" marR="0" indent="1200150" algn="l" defTabSz="914377" rtl="0" latinLnBrk="0">
        <a:lnSpc>
          <a:spcPct val="80000"/>
        </a:lnSpc>
        <a:spcBef>
          <a:spcPts val="0"/>
        </a:spcBef>
        <a:spcAft>
          <a:spcPts val="0"/>
        </a:spcAft>
        <a:buClrTx/>
        <a:buSzTx/>
        <a:buFontTx/>
        <a:buNone/>
        <a:tabLst/>
        <a:defRPr sz="3375" b="0" i="0" u="none" strike="noStrike" cap="none" spc="0" baseline="0">
          <a:solidFill>
            <a:srgbClr val="182B49"/>
          </a:solidFill>
          <a:uFillTx/>
          <a:latin typeface="+mn-lt"/>
          <a:ea typeface="+mn-ea"/>
          <a:cs typeface="+mn-cs"/>
          <a:sym typeface="Teko Bold"/>
        </a:defRPr>
      </a:lvl8pPr>
      <a:lvl9pPr marL="0" marR="0" indent="1371600" algn="l" defTabSz="914377" rtl="0" latinLnBrk="0">
        <a:lnSpc>
          <a:spcPct val="80000"/>
        </a:lnSpc>
        <a:spcBef>
          <a:spcPts val="0"/>
        </a:spcBef>
        <a:spcAft>
          <a:spcPts val="0"/>
        </a:spcAft>
        <a:buClrTx/>
        <a:buSzTx/>
        <a:buFontTx/>
        <a:buNone/>
        <a:tabLst/>
        <a:defRPr sz="3375" b="0" i="0" u="none" strike="noStrike" cap="none" spc="0" baseline="0">
          <a:solidFill>
            <a:srgbClr val="182B49"/>
          </a:solidFill>
          <a:uFillTx/>
          <a:latin typeface="+mn-lt"/>
          <a:ea typeface="+mn-ea"/>
          <a:cs typeface="+mn-cs"/>
          <a:sym typeface="Teko Bold"/>
        </a:defRPr>
      </a:lvl9pPr>
    </p:titleStyle>
    <p:bodyStyle>
      <a:lvl1pPr marL="2286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1pPr>
      <a:lvl2pPr marL="4572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2pPr>
      <a:lvl3pPr marL="6858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3pPr>
      <a:lvl4pPr marL="9144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4pPr>
      <a:lvl5pPr marL="11430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5pPr>
      <a:lvl6pPr marL="9144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6pPr>
      <a:lvl7pPr marL="4572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7pPr>
      <a:lvl8pPr marL="6858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8pPr>
      <a:lvl9pPr marL="9144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9pPr>
    </p:bodyStyle>
    <p:otherStyle>
      <a:lvl1pPr marL="0" marR="0" indent="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1pPr>
      <a:lvl2pPr marL="0" marR="0" indent="1714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2pPr>
      <a:lvl3pPr marL="0" marR="0" indent="3429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3pPr>
      <a:lvl4pPr marL="0" marR="0" indent="5143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4pPr>
      <a:lvl5pPr marL="0" marR="0" indent="6858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5pPr>
      <a:lvl6pPr marL="0" marR="0" indent="8572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6pPr>
      <a:lvl7pPr marL="0" marR="0" indent="10287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7pPr>
      <a:lvl8pPr marL="0" marR="0" indent="12001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8pPr>
      <a:lvl9pPr marL="0" marR="0" indent="13716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Source Sans 3 Regular"/>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5" orient="horz" pos="819" userDrawn="1">
          <p15:clr>
            <a:srgbClr val="F26B43"/>
          </p15:clr>
        </p15:guide>
        <p15:guide id="6" orient="horz" pos="2790" userDrawn="1">
          <p15:clr>
            <a:srgbClr val="F26B43"/>
          </p15:clr>
        </p15:guide>
        <p15:guide id="7" orient="horz" pos="252" userDrawn="1">
          <p15:clr>
            <a:srgbClr val="F26B43"/>
          </p15:clr>
        </p15:guide>
        <p15:guide id="8" orient="horz" pos="666" userDrawn="1">
          <p15:clr>
            <a:srgbClr val="F26B43"/>
          </p15:clr>
        </p15:guide>
        <p15:guide id="9" pos="288" userDrawn="1">
          <p15:clr>
            <a:srgbClr val="F26B43"/>
          </p15:clr>
        </p15:guide>
        <p15:guide id="10" pos="5472" userDrawn="1">
          <p15:clr>
            <a:srgbClr val="F26B43"/>
          </p15:clr>
        </p15:guide>
        <p15:guide id="11" pos="25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20bfair@health.ucsd.edu" TargetMode="External"/><Relationship Id="rId2" Type="http://schemas.openxmlformats.org/officeDocument/2006/relationships/hyperlink" Target="https://touritnow.com/3d-model/center-for-the-future-of-surgery/fullscreen/"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8.xml"/><Relationship Id="rId3" Type="http://schemas.openxmlformats.org/officeDocument/2006/relationships/slide" Target="slide3.xml"/><Relationship Id="rId21" Type="http://schemas.openxmlformats.org/officeDocument/2006/relationships/slide" Target="slide22.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7.xml"/><Relationship Id="rId2" Type="http://schemas.openxmlformats.org/officeDocument/2006/relationships/notesSlide" Target="../notesSlides/notesSlide1.xml"/><Relationship Id="rId16" Type="http://schemas.openxmlformats.org/officeDocument/2006/relationships/slide" Target="slide16.xml"/><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slide" Target="slide11.xml"/><Relationship Id="rId24" Type="http://schemas.openxmlformats.org/officeDocument/2006/relationships/image" Target="../media/image1.png"/><Relationship Id="rId5" Type="http://schemas.openxmlformats.org/officeDocument/2006/relationships/slide" Target="slide5.xml"/><Relationship Id="rId15" Type="http://schemas.openxmlformats.org/officeDocument/2006/relationships/slide" Target="slide15.xml"/><Relationship Id="rId23" Type="http://schemas.openxmlformats.org/officeDocument/2006/relationships/image" Target="../media/image5.png"/><Relationship Id="rId10" Type="http://schemas.openxmlformats.org/officeDocument/2006/relationships/slide" Target="slide10.xml"/><Relationship Id="rId19" Type="http://schemas.openxmlformats.org/officeDocument/2006/relationships/slide" Target="slide20.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png"/><Relationship Id="rId7" Type="http://schemas.openxmlformats.org/officeDocument/2006/relationships/slide" Target="slide15.xml"/><Relationship Id="rId12"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image" Target="../media/image5.png"/><Relationship Id="rId5" Type="http://schemas.openxmlformats.org/officeDocument/2006/relationships/slide" Target="slide10.xml"/><Relationship Id="rId10" Type="http://schemas.openxmlformats.org/officeDocument/2006/relationships/slide" Target="slide16.xml"/><Relationship Id="rId4" Type="http://schemas.openxmlformats.org/officeDocument/2006/relationships/slide" Target="slide7.xml"/><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hyperlink" Target="http://touritnow.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matterport.com/legal" TargetMode="External"/><Relationship Id="rId4" Type="http://schemas.openxmlformats.org/officeDocument/2006/relationships/hyperlink" Target="https://touritnow.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png"/><Relationship Id="rId7" Type="http://schemas.openxmlformats.org/officeDocument/2006/relationships/slide" Target="slide15.xml"/><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image" Target="../media/image8.png"/><Relationship Id="rId5" Type="http://schemas.openxmlformats.org/officeDocument/2006/relationships/slide" Target="slide10.xml"/><Relationship Id="rId10" Type="http://schemas.openxmlformats.org/officeDocument/2006/relationships/slide" Target="slide16.xml"/><Relationship Id="rId4" Type="http://schemas.openxmlformats.org/officeDocument/2006/relationships/slide" Target="slide7.xml"/><Relationship Id="rId9" Type="http://schemas.openxmlformats.org/officeDocument/2006/relationships/slide" Target="slide1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Blue Notch Template"/>
          <p:cNvSpPr txBox="1">
            <a:spLocks noGrp="1"/>
          </p:cNvSpPr>
          <p:nvPr>
            <p:ph type="ctrTitle"/>
          </p:nvPr>
        </p:nvSpPr>
        <p:spPr>
          <a:xfrm>
            <a:off x="457200" y="1163955"/>
            <a:ext cx="8229599" cy="1711938"/>
          </a:xfrm>
          <a:prstGeom prst="rect">
            <a:avLst/>
          </a:prstGeom>
        </p:spPr>
        <p:txBody>
          <a:bodyPr/>
          <a:lstStyle/>
          <a:p>
            <a:r>
              <a:rPr lang="en-US" dirty="0"/>
              <a:t>Center for the Future of Surgery Accessible 3D Tour</a:t>
            </a:r>
            <a:endParaRPr dirty="0"/>
          </a:p>
        </p:txBody>
      </p:sp>
      <p:sp>
        <p:nvSpPr>
          <p:cNvPr id="227" name="Read on for tips on how to use this template."/>
          <p:cNvSpPr txBox="1">
            <a:spLocks noGrp="1"/>
          </p:cNvSpPr>
          <p:nvPr>
            <p:ph type="subTitle" sz="quarter" idx="1"/>
          </p:nvPr>
        </p:nvSpPr>
        <p:spPr>
          <a:xfrm>
            <a:off x="457200" y="2998924"/>
            <a:ext cx="8229600" cy="1711938"/>
          </a:xfrm>
          <a:prstGeom prst="rect">
            <a:avLst/>
          </a:prstGeom>
        </p:spPr>
        <p:txBody>
          <a:bodyPr>
            <a:normAutofit/>
          </a:bodyPr>
          <a:lstStyle/>
          <a:p>
            <a:r>
              <a:rPr lang="en-US" dirty="0"/>
              <a:t>The original Center for the Future of Surgery (CFS) 3D Tour is a three-dimensional virtual walkthrough of the CFS, where users can click buttons to navigate a virtual version of the center. This accessible version contains pictures of the 3D tour and relevant labels. You can access the original 3D tour </a:t>
            </a:r>
            <a:r>
              <a:rPr lang="en-US" dirty="0">
                <a:hlinkClick r:id="rId2">
                  <a:extLst>
                    <a:ext uri="{A12FA001-AC4F-418D-AE19-62706E023703}">
                      <ahyp:hlinkClr xmlns:ahyp="http://schemas.microsoft.com/office/drawing/2018/hyperlinkcolor" val="tx"/>
                    </a:ext>
                  </a:extLst>
                </a:hlinkClick>
              </a:rPr>
              <a:t>here</a:t>
            </a:r>
            <a:r>
              <a:rPr lang="en-US" dirty="0"/>
              <a:t>. For additional accessibility support, contact </a:t>
            </a:r>
            <a:r>
              <a:rPr lang="en-US" dirty="0">
                <a:hlinkClick r:id="rId3">
                  <a:extLst>
                    <a:ext uri="{A12FA001-AC4F-418D-AE19-62706E023703}">
                      <ahyp:hlinkClr xmlns:ahyp="http://schemas.microsoft.com/office/drawing/2018/hyperlinkcolor" val="tx"/>
                    </a:ext>
                  </a:extLst>
                </a:hlinkClick>
              </a:rPr>
              <a:t>bfair@health.ucsd.edu</a:t>
            </a:r>
            <a:endParaRPr dirty="0"/>
          </a:p>
        </p:txBody>
      </p:sp>
      <p:pic>
        <p:nvPicPr>
          <p:cNvPr id="9" name="Picture 8" descr="UC San Diego School of Medicine Department of Surgery logo">
            <a:extLst>
              <a:ext uri="{FF2B5EF4-FFF2-40B4-BE49-F238E27FC236}">
                <a16:creationId xmlns:a16="http://schemas.microsoft.com/office/drawing/2014/main" id="{70DAFF0C-FB3B-F8F3-2FAC-8BD000033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034" y="170406"/>
            <a:ext cx="1639765" cy="65715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D077F-F4BD-DEDD-189E-2A2E83EC5F2D}"/>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9C5DFD1D-B995-8BF4-14BF-E28EFF89E59E}"/>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CC02723E-C1FC-44A9-1633-C9731E4A2EB1}"/>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B5A5EBD4-F907-F045-1020-260970943980}"/>
              </a:ext>
            </a:extLst>
          </p:cNvPr>
          <p:cNvSpPr>
            <a:spLocks noGrp="1"/>
          </p:cNvSpPr>
          <p:nvPr>
            <p:ph type="title"/>
          </p:nvPr>
        </p:nvSpPr>
        <p:spPr>
          <a:xfrm>
            <a:off x="457199" y="497521"/>
            <a:ext cx="3684834" cy="618587"/>
          </a:xfrm>
        </p:spPr>
        <p:txBody>
          <a:bodyPr/>
          <a:lstStyle/>
          <a:p>
            <a:r>
              <a:rPr lang="en-US" dirty="0"/>
              <a:t>LL 166</a:t>
            </a:r>
          </a:p>
        </p:txBody>
      </p:sp>
      <p:pic>
        <p:nvPicPr>
          <p:cNvPr id="8" name="Picture 7" descr="Room with three operation tables, robotic surgical equipment and screens in view">
            <a:extLst>
              <a:ext uri="{FF2B5EF4-FFF2-40B4-BE49-F238E27FC236}">
                <a16:creationId xmlns:a16="http://schemas.microsoft.com/office/drawing/2014/main" id="{0E4CD831-6869-0555-CEB4-7891A172C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137" y="969813"/>
            <a:ext cx="5751725" cy="3527725"/>
          </a:xfrm>
          <a:prstGeom prst="rect">
            <a:avLst/>
          </a:prstGeom>
        </p:spPr>
      </p:pic>
      <p:sp>
        <p:nvSpPr>
          <p:cNvPr id="3" name="Slide Number Placeholder 2">
            <a:extLst>
              <a:ext uri="{FF2B5EF4-FFF2-40B4-BE49-F238E27FC236}">
                <a16:creationId xmlns:a16="http://schemas.microsoft.com/office/drawing/2014/main" id="{546CA303-43CB-0953-8BD8-C8E09EBD6A7C}"/>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10</a:t>
            </a:fld>
            <a:endParaRPr lang="en-US" dirty="0"/>
          </a:p>
        </p:txBody>
      </p:sp>
      <p:sp>
        <p:nvSpPr>
          <p:cNvPr id="12" name="Footer Placeholder 11">
            <a:extLst>
              <a:ext uri="{FF2B5EF4-FFF2-40B4-BE49-F238E27FC236}">
                <a16:creationId xmlns:a16="http://schemas.microsoft.com/office/drawing/2014/main" id="{50BBCDEC-ED33-5FF3-C48F-3B14D3123F3E}"/>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947B953A-51DF-A226-6C31-8D891A2CA9C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28228746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CD75-7B5C-5DB6-5B5F-5D76E155D12E}"/>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F606868E-8686-8F5A-2A5C-D760B564718C}"/>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2E16FF83-7670-6DF8-ACE7-7A1E8F137E5B}"/>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3C8521E6-BCCA-02D6-BF3A-3F5184F2F83F}"/>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11</a:t>
            </a:fld>
            <a:endParaRPr lang="en-US" dirty="0"/>
          </a:p>
        </p:txBody>
      </p:sp>
      <p:sp>
        <p:nvSpPr>
          <p:cNvPr id="20" name="Title 19">
            <a:extLst>
              <a:ext uri="{FF2B5EF4-FFF2-40B4-BE49-F238E27FC236}">
                <a16:creationId xmlns:a16="http://schemas.microsoft.com/office/drawing/2014/main" id="{7393B8CB-5F0E-C7B8-3B93-A765766C7B92}"/>
              </a:ext>
            </a:extLst>
          </p:cNvPr>
          <p:cNvSpPr>
            <a:spLocks noGrp="1"/>
          </p:cNvSpPr>
          <p:nvPr>
            <p:ph type="title"/>
          </p:nvPr>
        </p:nvSpPr>
        <p:spPr>
          <a:xfrm>
            <a:off x="5001966" y="1008506"/>
            <a:ext cx="3684834" cy="618587"/>
          </a:xfrm>
        </p:spPr>
        <p:txBody>
          <a:bodyPr/>
          <a:lstStyle/>
          <a:p>
            <a:r>
              <a:rPr lang="en-US" dirty="0"/>
              <a:t>OR 3/4</a:t>
            </a:r>
          </a:p>
        </p:txBody>
      </p:sp>
      <p:sp>
        <p:nvSpPr>
          <p:cNvPr id="4" name="Text Placeholder 3">
            <a:extLst>
              <a:ext uri="{FF2B5EF4-FFF2-40B4-BE49-F238E27FC236}">
                <a16:creationId xmlns:a16="http://schemas.microsoft.com/office/drawing/2014/main" id="{A2A4825C-C15F-EC47-C8E7-EC24A68A44CA}"/>
              </a:ext>
            </a:extLst>
          </p:cNvPr>
          <p:cNvSpPr>
            <a:spLocks noGrp="1"/>
          </p:cNvSpPr>
          <p:nvPr>
            <p:ph type="body" sz="quarter" idx="1"/>
          </p:nvPr>
        </p:nvSpPr>
        <p:spPr>
          <a:xfrm>
            <a:off x="5001966" y="1739230"/>
            <a:ext cx="3684834" cy="1950045"/>
          </a:xfrm>
        </p:spPr>
        <p:txBody>
          <a:bodyPr/>
          <a:lstStyle/>
          <a:p>
            <a:r>
              <a:rPr lang="en-US" dirty="0"/>
              <a:t>Label wall: OR 3&amp;4: 6 stations each room (light/boom) or 12 combined with center wall lifted (as shown)</a:t>
            </a:r>
          </a:p>
        </p:txBody>
      </p:sp>
      <p:pic>
        <p:nvPicPr>
          <p:cNvPr id="8" name="Picture 7" descr="Hallway with two sinks on the right and two open doorways in view">
            <a:extLst>
              <a:ext uri="{FF2B5EF4-FFF2-40B4-BE49-F238E27FC236}">
                <a16:creationId xmlns:a16="http://schemas.microsoft.com/office/drawing/2014/main" id="{86D4F2CA-5D5B-74A6-0249-80E803B8D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39" y="1317799"/>
            <a:ext cx="3977918" cy="2439790"/>
          </a:xfrm>
          <a:prstGeom prst="rect">
            <a:avLst/>
          </a:prstGeom>
        </p:spPr>
      </p:pic>
      <p:sp>
        <p:nvSpPr>
          <p:cNvPr id="12" name="Footer Placeholder 11">
            <a:extLst>
              <a:ext uri="{FF2B5EF4-FFF2-40B4-BE49-F238E27FC236}">
                <a16:creationId xmlns:a16="http://schemas.microsoft.com/office/drawing/2014/main" id="{AAE78F7F-CB33-713A-03E6-04F5B31EA570}"/>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1D47579B-2BFD-63CB-FA93-E34626EF2AE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28541763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D35AA-E161-CE40-4ACF-D04B2D268D9C}"/>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905AB7A2-315F-4260-2B36-C51272DBFDF2}"/>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736292"/>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B78B0E50-25C4-FBE5-D710-6104D104909F}"/>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5F05085A-65F6-589D-FB1E-A3B870FBE731}"/>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12</a:t>
            </a:fld>
            <a:endParaRPr lang="en-US" dirty="0"/>
          </a:p>
        </p:txBody>
      </p:sp>
      <p:sp>
        <p:nvSpPr>
          <p:cNvPr id="20" name="Title 19">
            <a:extLst>
              <a:ext uri="{FF2B5EF4-FFF2-40B4-BE49-F238E27FC236}">
                <a16:creationId xmlns:a16="http://schemas.microsoft.com/office/drawing/2014/main" id="{922E0C45-0A15-0EA0-39B5-0D3FE3A5935A}"/>
              </a:ext>
            </a:extLst>
          </p:cNvPr>
          <p:cNvSpPr>
            <a:spLocks noGrp="1"/>
          </p:cNvSpPr>
          <p:nvPr>
            <p:ph type="title"/>
          </p:nvPr>
        </p:nvSpPr>
        <p:spPr>
          <a:xfrm>
            <a:off x="5001966" y="1008506"/>
            <a:ext cx="3684834" cy="618587"/>
          </a:xfrm>
        </p:spPr>
        <p:txBody>
          <a:bodyPr/>
          <a:lstStyle/>
          <a:p>
            <a:r>
              <a:rPr lang="en-US" dirty="0"/>
              <a:t>OR 3</a:t>
            </a:r>
          </a:p>
        </p:txBody>
      </p:sp>
      <p:sp>
        <p:nvSpPr>
          <p:cNvPr id="4" name="Text Placeholder 3">
            <a:extLst>
              <a:ext uri="{FF2B5EF4-FFF2-40B4-BE49-F238E27FC236}">
                <a16:creationId xmlns:a16="http://schemas.microsoft.com/office/drawing/2014/main" id="{2ECF7432-2ED9-BF13-1068-F7EA44C1FF92}"/>
              </a:ext>
            </a:extLst>
          </p:cNvPr>
          <p:cNvSpPr>
            <a:spLocks noGrp="1"/>
          </p:cNvSpPr>
          <p:nvPr>
            <p:ph type="body" sz="quarter" idx="1"/>
          </p:nvPr>
        </p:nvSpPr>
        <p:spPr>
          <a:xfrm>
            <a:off x="5001966" y="1739230"/>
            <a:ext cx="3684834" cy="1950045"/>
          </a:xfrm>
        </p:spPr>
        <p:txBody>
          <a:bodyPr>
            <a:normAutofit fontScale="70000" lnSpcReduction="20000"/>
          </a:bodyPr>
          <a:lstStyle/>
          <a:p>
            <a:r>
              <a:rPr lang="en-US" dirty="0"/>
              <a:t>Multiple labels:</a:t>
            </a:r>
          </a:p>
          <a:p>
            <a:r>
              <a:rPr lang="en-US" dirty="0"/>
              <a:t>Standard OR beds: Types vary: radiolucent, multi-directional tilt, removable pads, attachment features etc.</a:t>
            </a:r>
          </a:p>
          <a:p>
            <a:r>
              <a:rPr lang="en-US" dirty="0"/>
              <a:t>Energy Source</a:t>
            </a:r>
          </a:p>
          <a:p>
            <a:r>
              <a:rPr lang="en-US" dirty="0"/>
              <a:t>Cautery (electrosurgical generator/</a:t>
            </a:r>
            <a:r>
              <a:rPr lang="en-US" dirty="0" err="1"/>
              <a:t>bovie</a:t>
            </a:r>
            <a:r>
              <a:rPr lang="en-US" dirty="0"/>
              <a:t>)</a:t>
            </a:r>
          </a:p>
          <a:p>
            <a:r>
              <a:rPr lang="en-US" dirty="0"/>
              <a:t>Insufflator</a:t>
            </a:r>
          </a:p>
          <a:p>
            <a:r>
              <a:rPr lang="en-US" dirty="0"/>
              <a:t>Endoscopic light source with camera system</a:t>
            </a:r>
          </a:p>
        </p:txBody>
      </p:sp>
      <p:pic>
        <p:nvPicPr>
          <p:cNvPr id="8" name="Picture 7" descr="Room wiht six operating tables and robotic surgical equipment">
            <a:extLst>
              <a:ext uri="{FF2B5EF4-FFF2-40B4-BE49-F238E27FC236}">
                <a16:creationId xmlns:a16="http://schemas.microsoft.com/office/drawing/2014/main" id="{7F9034C1-E3F7-A788-E571-CB102CBEBA24}"/>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62" y="259669"/>
            <a:ext cx="3554537" cy="2180116"/>
          </a:xfrm>
          <a:prstGeom prst="rect">
            <a:avLst/>
          </a:prstGeom>
        </p:spPr>
      </p:pic>
      <p:pic>
        <p:nvPicPr>
          <p:cNvPr id="11" name="Picture 10" descr="Close up of robotic surgical equipment">
            <a:extLst>
              <a:ext uri="{FF2B5EF4-FFF2-40B4-BE49-F238E27FC236}">
                <a16:creationId xmlns:a16="http://schemas.microsoft.com/office/drawing/2014/main" id="{99452E8D-A875-8388-2AE5-E0A9BE39C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62" y="2571750"/>
            <a:ext cx="3538663" cy="2170380"/>
          </a:xfrm>
          <a:prstGeom prst="rect">
            <a:avLst/>
          </a:prstGeom>
        </p:spPr>
      </p:pic>
      <p:sp>
        <p:nvSpPr>
          <p:cNvPr id="12" name="Footer Placeholder 11">
            <a:extLst>
              <a:ext uri="{FF2B5EF4-FFF2-40B4-BE49-F238E27FC236}">
                <a16:creationId xmlns:a16="http://schemas.microsoft.com/office/drawing/2014/main" id="{8B01AB92-F2DB-00D6-FD85-1C5C411D2DB0}"/>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D97ED60E-8E0C-D1A0-D6B5-02ABAB00ACC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42594585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7A0A-B0F9-7937-E77F-7649A5B8263B}"/>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00A2F527-1232-9EF3-A80A-DFB3890AE02A}"/>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700049"/>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FB851B07-D53B-90D7-69F0-F1EF4162FD87}"/>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911453B1-4559-F11B-257A-9B4E2894798A}"/>
              </a:ext>
            </a:extLst>
          </p:cNvPr>
          <p:cNvSpPr>
            <a:spLocks noGrp="1"/>
          </p:cNvSpPr>
          <p:nvPr>
            <p:ph type="title"/>
          </p:nvPr>
        </p:nvSpPr>
        <p:spPr>
          <a:xfrm>
            <a:off x="320039" y="406198"/>
            <a:ext cx="3684834" cy="618587"/>
          </a:xfrm>
        </p:spPr>
        <p:txBody>
          <a:bodyPr/>
          <a:lstStyle/>
          <a:p>
            <a:r>
              <a:rPr lang="en-US" dirty="0"/>
              <a:t>OR 4</a:t>
            </a:r>
          </a:p>
        </p:txBody>
      </p:sp>
      <p:pic>
        <p:nvPicPr>
          <p:cNvPr id="10" name="Picture 9" descr="Room with three operating tables and robotic surgical equipment in view">
            <a:extLst>
              <a:ext uri="{FF2B5EF4-FFF2-40B4-BE49-F238E27FC236}">
                <a16:creationId xmlns:a16="http://schemas.microsoft.com/office/drawing/2014/main" id="{DE838B82-922A-4677-EFEB-20952A8F2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37" y="1171257"/>
            <a:ext cx="4282282" cy="2626466"/>
          </a:xfrm>
          <a:prstGeom prst="rect">
            <a:avLst/>
          </a:prstGeom>
        </p:spPr>
      </p:pic>
      <p:pic>
        <p:nvPicPr>
          <p:cNvPr id="15" name="Picture 14" descr="Close up of counter">
            <a:extLst>
              <a:ext uri="{FF2B5EF4-FFF2-40B4-BE49-F238E27FC236}">
                <a16:creationId xmlns:a16="http://schemas.microsoft.com/office/drawing/2014/main" id="{F12BEA62-23DD-D954-48CE-7D0EE3D1B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782" y="1162050"/>
            <a:ext cx="4282282" cy="2626467"/>
          </a:xfrm>
          <a:prstGeom prst="rect">
            <a:avLst/>
          </a:prstGeom>
        </p:spPr>
      </p:pic>
      <p:sp>
        <p:nvSpPr>
          <p:cNvPr id="3" name="Slide Number Placeholder 2">
            <a:extLst>
              <a:ext uri="{FF2B5EF4-FFF2-40B4-BE49-F238E27FC236}">
                <a16:creationId xmlns:a16="http://schemas.microsoft.com/office/drawing/2014/main" id="{7A27EA16-4578-B592-64FB-189DD2D523EC}"/>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13</a:t>
            </a:fld>
            <a:endParaRPr lang="en-US" dirty="0"/>
          </a:p>
        </p:txBody>
      </p:sp>
      <p:sp>
        <p:nvSpPr>
          <p:cNvPr id="12" name="Footer Placeholder 11">
            <a:extLst>
              <a:ext uri="{FF2B5EF4-FFF2-40B4-BE49-F238E27FC236}">
                <a16:creationId xmlns:a16="http://schemas.microsoft.com/office/drawing/2014/main" id="{41BC3BD0-F42B-33D3-8946-F1928A157EC7}"/>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79D14F6E-39F8-8B20-4D2F-DF1220215AD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42178414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372BE-BCE1-17F8-A68C-719F1D36A324}"/>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7CD99B0B-BE1E-C4C5-31FE-F3F24855A976}"/>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E9813282-3B08-9ED0-07AD-B114B6A14EA1}"/>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4940F977-C324-FC0B-1800-F0CB958E6040}"/>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14</a:t>
            </a:fld>
            <a:endParaRPr lang="en-US" dirty="0"/>
          </a:p>
        </p:txBody>
      </p:sp>
      <p:sp>
        <p:nvSpPr>
          <p:cNvPr id="20" name="Title 19">
            <a:extLst>
              <a:ext uri="{FF2B5EF4-FFF2-40B4-BE49-F238E27FC236}">
                <a16:creationId xmlns:a16="http://schemas.microsoft.com/office/drawing/2014/main" id="{03CD4898-641B-B702-3A30-849BB52F8209}"/>
              </a:ext>
            </a:extLst>
          </p:cNvPr>
          <p:cNvSpPr>
            <a:spLocks noGrp="1"/>
          </p:cNvSpPr>
          <p:nvPr>
            <p:ph type="title"/>
          </p:nvPr>
        </p:nvSpPr>
        <p:spPr>
          <a:xfrm>
            <a:off x="5001966" y="1008506"/>
            <a:ext cx="3684834" cy="618587"/>
          </a:xfrm>
        </p:spPr>
        <p:txBody>
          <a:bodyPr/>
          <a:lstStyle/>
          <a:p>
            <a:r>
              <a:rPr lang="en-US" dirty="0"/>
              <a:t>LL 177</a:t>
            </a:r>
          </a:p>
        </p:txBody>
      </p:sp>
      <p:sp>
        <p:nvSpPr>
          <p:cNvPr id="4" name="Text Placeholder 3">
            <a:extLst>
              <a:ext uri="{FF2B5EF4-FFF2-40B4-BE49-F238E27FC236}">
                <a16:creationId xmlns:a16="http://schemas.microsoft.com/office/drawing/2014/main" id="{13B384F3-80B4-9C6F-0142-B5031666CB1B}"/>
              </a:ext>
            </a:extLst>
          </p:cNvPr>
          <p:cNvSpPr>
            <a:spLocks noGrp="1"/>
          </p:cNvSpPr>
          <p:nvPr>
            <p:ph type="body" sz="quarter" idx="1"/>
          </p:nvPr>
        </p:nvSpPr>
        <p:spPr>
          <a:xfrm>
            <a:off x="5001966" y="1739230"/>
            <a:ext cx="3684834" cy="1950045"/>
          </a:xfrm>
        </p:spPr>
        <p:txBody>
          <a:bodyPr/>
          <a:lstStyle/>
          <a:p>
            <a:r>
              <a:rPr lang="en-US" dirty="0"/>
              <a:t>Label counter: CFS provided general instrumentation: Consult with CFS Event Coordinator for full listing </a:t>
            </a:r>
          </a:p>
        </p:txBody>
      </p:sp>
      <p:pic>
        <p:nvPicPr>
          <p:cNvPr id="10" name="Picture 9" descr="Room with shelves storing surgical equipment and counter with drawers in back in view">
            <a:extLst>
              <a:ext uri="{FF2B5EF4-FFF2-40B4-BE49-F238E27FC236}">
                <a16:creationId xmlns:a16="http://schemas.microsoft.com/office/drawing/2014/main" id="{68FB99F0-D2B5-A285-93B1-48586534D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1" y="1163121"/>
            <a:ext cx="4593274" cy="2817208"/>
          </a:xfrm>
          <a:prstGeom prst="rect">
            <a:avLst/>
          </a:prstGeom>
        </p:spPr>
      </p:pic>
      <p:sp>
        <p:nvSpPr>
          <p:cNvPr id="12" name="Footer Placeholder 11">
            <a:extLst>
              <a:ext uri="{FF2B5EF4-FFF2-40B4-BE49-F238E27FC236}">
                <a16:creationId xmlns:a16="http://schemas.microsoft.com/office/drawing/2014/main" id="{17330853-3F89-1841-163C-8302C26AECF0}"/>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A69E2868-B4B6-96CA-97B1-AD8E1A134F4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42229567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1ED8-72A7-A860-9825-315F0D0B0234}"/>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8DA0C887-BCF4-8ABF-BA03-A8639935C937}"/>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A97C248C-10D8-3D04-3EDE-965F58337F70}"/>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5DF8FFEC-1CC8-6CEA-9ABF-5EE05D1D5203}"/>
              </a:ext>
            </a:extLst>
          </p:cNvPr>
          <p:cNvSpPr>
            <a:spLocks noGrp="1"/>
          </p:cNvSpPr>
          <p:nvPr>
            <p:ph type="title"/>
          </p:nvPr>
        </p:nvSpPr>
        <p:spPr>
          <a:xfrm>
            <a:off x="5001966" y="1008506"/>
            <a:ext cx="3684834" cy="618587"/>
          </a:xfrm>
        </p:spPr>
        <p:txBody>
          <a:bodyPr/>
          <a:lstStyle/>
          <a:p>
            <a:r>
              <a:rPr lang="en-US" dirty="0"/>
              <a:t>LL 176</a:t>
            </a:r>
          </a:p>
        </p:txBody>
      </p:sp>
      <p:sp>
        <p:nvSpPr>
          <p:cNvPr id="4" name="Text Placeholder 3">
            <a:extLst>
              <a:ext uri="{FF2B5EF4-FFF2-40B4-BE49-F238E27FC236}">
                <a16:creationId xmlns:a16="http://schemas.microsoft.com/office/drawing/2014/main" id="{EEC421C9-13E5-9A3D-3FE1-37279B63BC29}"/>
              </a:ext>
            </a:extLst>
          </p:cNvPr>
          <p:cNvSpPr>
            <a:spLocks noGrp="1"/>
          </p:cNvSpPr>
          <p:nvPr>
            <p:ph type="body" sz="quarter" idx="1"/>
          </p:nvPr>
        </p:nvSpPr>
        <p:spPr>
          <a:xfrm>
            <a:off x="5001966" y="1739230"/>
            <a:ext cx="3684834" cy="1950045"/>
          </a:xfrm>
        </p:spPr>
        <p:txBody>
          <a:bodyPr/>
          <a:lstStyle/>
          <a:p>
            <a:r>
              <a:rPr lang="en-US" dirty="0"/>
              <a:t>Label washing machine: Instrument wash machine: Load sizes vary, CFS techs can wash and ship/save customer instrumentation post lab</a:t>
            </a:r>
          </a:p>
        </p:txBody>
      </p:sp>
      <p:sp>
        <p:nvSpPr>
          <p:cNvPr id="3" name="Slide Number Placeholder 2">
            <a:extLst>
              <a:ext uri="{FF2B5EF4-FFF2-40B4-BE49-F238E27FC236}">
                <a16:creationId xmlns:a16="http://schemas.microsoft.com/office/drawing/2014/main" id="{38575A03-15D6-E5FD-00CA-B9F33BCE6645}"/>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15</a:t>
            </a:fld>
            <a:endParaRPr lang="en-US" dirty="0"/>
          </a:p>
        </p:txBody>
      </p:sp>
      <p:sp>
        <p:nvSpPr>
          <p:cNvPr id="12" name="Footer Placeholder 11">
            <a:extLst>
              <a:ext uri="{FF2B5EF4-FFF2-40B4-BE49-F238E27FC236}">
                <a16:creationId xmlns:a16="http://schemas.microsoft.com/office/drawing/2014/main" id="{ECA12631-5CC1-A09E-AD1F-BAC6B0A3485C}"/>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AD89CAEA-CF2E-2D00-15C1-A4DCEFD4309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pic>
        <p:nvPicPr>
          <p:cNvPr id="8" name="Picture 7" descr="A room with cabinets, washing machine, sink, bins, clock and landline phones in view">
            <a:extLst>
              <a:ext uri="{FF2B5EF4-FFF2-40B4-BE49-F238E27FC236}">
                <a16:creationId xmlns:a16="http://schemas.microsoft.com/office/drawing/2014/main" id="{98F7BE1A-6C26-DDB1-7DC1-994CFE52ED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40" y="1008506"/>
            <a:ext cx="4616987" cy="2831752"/>
          </a:xfrm>
          <a:prstGeom prst="rect">
            <a:avLst/>
          </a:prstGeom>
        </p:spPr>
      </p:pic>
    </p:spTree>
    <p:extLst>
      <p:ext uri="{BB962C8B-B14F-4D97-AF65-F5344CB8AC3E}">
        <p14:creationId xmlns:p14="http://schemas.microsoft.com/office/powerpoint/2010/main" val="401061568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973CA-2375-5B2C-3F4C-D06376F8E773}"/>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222CF86F-91D7-4FFF-681A-DC77D697C33F}"/>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11512" y="470226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426DF267-0980-A6A2-0A28-2536E72C1E3A}"/>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BDEAA467-3ACD-580A-386E-58A590191DB6}"/>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16</a:t>
            </a:fld>
            <a:endParaRPr lang="en-US" dirty="0"/>
          </a:p>
        </p:txBody>
      </p:sp>
      <p:sp>
        <p:nvSpPr>
          <p:cNvPr id="20" name="Title 19">
            <a:extLst>
              <a:ext uri="{FF2B5EF4-FFF2-40B4-BE49-F238E27FC236}">
                <a16:creationId xmlns:a16="http://schemas.microsoft.com/office/drawing/2014/main" id="{0B7576DD-6264-BAFF-C246-E768A2D834CC}"/>
              </a:ext>
            </a:extLst>
          </p:cNvPr>
          <p:cNvSpPr>
            <a:spLocks noGrp="1"/>
          </p:cNvSpPr>
          <p:nvPr>
            <p:ph type="title"/>
          </p:nvPr>
        </p:nvSpPr>
        <p:spPr>
          <a:xfrm>
            <a:off x="5001966" y="1008506"/>
            <a:ext cx="3684834" cy="618587"/>
          </a:xfrm>
        </p:spPr>
        <p:txBody>
          <a:bodyPr/>
          <a:lstStyle/>
          <a:p>
            <a:r>
              <a:rPr lang="en-US" dirty="0"/>
              <a:t>Hybrid OR (slide 1)</a:t>
            </a:r>
          </a:p>
        </p:txBody>
      </p:sp>
      <p:sp>
        <p:nvSpPr>
          <p:cNvPr id="4" name="Text Placeholder 3">
            <a:extLst>
              <a:ext uri="{FF2B5EF4-FFF2-40B4-BE49-F238E27FC236}">
                <a16:creationId xmlns:a16="http://schemas.microsoft.com/office/drawing/2014/main" id="{458A6DBD-2E04-C3E9-EF7C-09C8FB3A2A03}"/>
              </a:ext>
            </a:extLst>
          </p:cNvPr>
          <p:cNvSpPr>
            <a:spLocks noGrp="1"/>
          </p:cNvSpPr>
          <p:nvPr>
            <p:ph type="body" sz="quarter" idx="1"/>
          </p:nvPr>
        </p:nvSpPr>
        <p:spPr>
          <a:xfrm>
            <a:off x="5001966" y="1739230"/>
            <a:ext cx="3684834" cy="1950045"/>
          </a:xfrm>
        </p:spPr>
        <p:txBody>
          <a:bodyPr/>
          <a:lstStyle/>
          <a:p>
            <a:r>
              <a:rPr lang="en-US" dirty="0"/>
              <a:t>Label operating table: Trumpf </a:t>
            </a:r>
            <a:r>
              <a:rPr lang="en-US" dirty="0" err="1"/>
              <a:t>TruSystem</a:t>
            </a:r>
            <a:r>
              <a:rPr lang="en-US" dirty="0"/>
              <a:t> 7500</a:t>
            </a:r>
          </a:p>
          <a:p>
            <a:r>
              <a:rPr lang="en-US" dirty="0"/>
              <a:t>Label surgical equipment: Stationary C-arm: Siemens Artis </a:t>
            </a:r>
            <a:r>
              <a:rPr lang="en-US" dirty="0" err="1"/>
              <a:t>Zeego</a:t>
            </a:r>
            <a:r>
              <a:rPr lang="en-US" dirty="0"/>
              <a:t> System</a:t>
            </a:r>
          </a:p>
          <a:p>
            <a:r>
              <a:rPr lang="en-US" dirty="0"/>
              <a:t>Label screen: MultiTaction Screen: Touch screen for interactive media display</a:t>
            </a:r>
          </a:p>
        </p:txBody>
      </p:sp>
      <p:sp>
        <p:nvSpPr>
          <p:cNvPr id="12" name="Footer Placeholder 11">
            <a:extLst>
              <a:ext uri="{FF2B5EF4-FFF2-40B4-BE49-F238E27FC236}">
                <a16:creationId xmlns:a16="http://schemas.microsoft.com/office/drawing/2014/main" id="{57ED2F14-94A7-5532-4B8B-0DEB25FDCD99}"/>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B73D297C-50B8-AD90-81D7-27278D83BC4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pic>
        <p:nvPicPr>
          <p:cNvPr id="8" name="Picture 7" descr="Room with one operating table with robotic surgical equipment and screen in view">
            <a:extLst>
              <a:ext uri="{FF2B5EF4-FFF2-40B4-BE49-F238E27FC236}">
                <a16:creationId xmlns:a16="http://schemas.microsoft.com/office/drawing/2014/main" id="{34648AAA-466C-B8B0-1316-9C661A3B2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07" y="387350"/>
            <a:ext cx="3380272" cy="2073233"/>
          </a:xfrm>
          <a:prstGeom prst="rect">
            <a:avLst/>
          </a:prstGeom>
        </p:spPr>
      </p:pic>
      <p:pic>
        <p:nvPicPr>
          <p:cNvPr id="10" name="Picture 9" descr="Close up of MultiTaction screen">
            <a:extLst>
              <a:ext uri="{FF2B5EF4-FFF2-40B4-BE49-F238E27FC236}">
                <a16:creationId xmlns:a16="http://schemas.microsoft.com/office/drawing/2014/main" id="{427E856E-2FC4-F339-7F72-44F21DBA19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906" y="2544805"/>
            <a:ext cx="3380272" cy="2073233"/>
          </a:xfrm>
          <a:prstGeom prst="rect">
            <a:avLst/>
          </a:prstGeom>
        </p:spPr>
      </p:pic>
    </p:spTree>
    <p:extLst>
      <p:ext uri="{BB962C8B-B14F-4D97-AF65-F5344CB8AC3E}">
        <p14:creationId xmlns:p14="http://schemas.microsoft.com/office/powerpoint/2010/main" val="149665372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A7D96-5FD6-E5D6-CA93-EEF453F1D153}"/>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F6A9D25F-7AE7-6184-A3EB-C91DCD02FB0D}"/>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A0C93310-4A66-4AEB-EDA1-30647A154F3C}"/>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080B0ADE-AE28-00FC-C619-4606988302FE}"/>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17</a:t>
            </a:fld>
            <a:endParaRPr lang="en-US" dirty="0"/>
          </a:p>
        </p:txBody>
      </p:sp>
      <p:sp>
        <p:nvSpPr>
          <p:cNvPr id="4" name="Text Placeholder 3">
            <a:extLst>
              <a:ext uri="{FF2B5EF4-FFF2-40B4-BE49-F238E27FC236}">
                <a16:creationId xmlns:a16="http://schemas.microsoft.com/office/drawing/2014/main" id="{88F689B7-EA93-4F66-323E-63BE4E8EAA54}"/>
              </a:ext>
            </a:extLst>
          </p:cNvPr>
          <p:cNvSpPr>
            <a:spLocks noGrp="1"/>
          </p:cNvSpPr>
          <p:nvPr>
            <p:ph type="body" sz="quarter" idx="1"/>
          </p:nvPr>
        </p:nvSpPr>
        <p:spPr>
          <a:xfrm>
            <a:off x="5001966" y="1739230"/>
            <a:ext cx="3684834" cy="2875363"/>
          </a:xfrm>
        </p:spPr>
        <p:txBody>
          <a:bodyPr>
            <a:normAutofit/>
          </a:bodyPr>
          <a:lstStyle/>
          <a:p>
            <a:r>
              <a:rPr lang="en-US" dirty="0"/>
              <a:t>Label surgical equipment flat surface: tag 38</a:t>
            </a:r>
          </a:p>
          <a:p>
            <a:r>
              <a:rPr lang="en-US" dirty="0"/>
              <a:t>Label cabinet: tag 37</a:t>
            </a:r>
          </a:p>
          <a:p>
            <a:r>
              <a:rPr lang="en-US" dirty="0"/>
              <a:t>Label operating table: Trumpf </a:t>
            </a:r>
            <a:r>
              <a:rPr lang="en-US" dirty="0" err="1"/>
              <a:t>TruSystem</a:t>
            </a:r>
            <a:r>
              <a:rPr lang="en-US" dirty="0"/>
              <a:t> 7500</a:t>
            </a:r>
          </a:p>
          <a:p>
            <a:r>
              <a:rPr lang="en-US" dirty="0"/>
              <a:t>Label surgical equipment: Stationary C-arm: Siemens Artis </a:t>
            </a:r>
            <a:r>
              <a:rPr lang="en-US" dirty="0" err="1"/>
              <a:t>Zeego</a:t>
            </a:r>
            <a:r>
              <a:rPr lang="en-US" dirty="0"/>
              <a:t> System</a:t>
            </a:r>
          </a:p>
        </p:txBody>
      </p:sp>
      <p:sp>
        <p:nvSpPr>
          <p:cNvPr id="12" name="Footer Placeholder 11">
            <a:extLst>
              <a:ext uri="{FF2B5EF4-FFF2-40B4-BE49-F238E27FC236}">
                <a16:creationId xmlns:a16="http://schemas.microsoft.com/office/drawing/2014/main" id="{E5E69285-C589-5E16-DAB2-D8CEA91A0C27}"/>
              </a:ext>
            </a:extLst>
          </p:cNvPr>
          <p:cNvSpPr>
            <a:spLocks noGrp="1"/>
          </p:cNvSpPr>
          <p:nvPr>
            <p:ph type="ftr" sz="quarter" idx="22"/>
          </p:nvPr>
        </p:nvSpPr>
        <p:spPr/>
        <p:txBody>
          <a:bodyPr/>
          <a:lstStyle/>
          <a:p>
            <a:r>
              <a:rPr lang="en-US" dirty="0"/>
              <a:t>Department of Surgery</a:t>
            </a:r>
          </a:p>
        </p:txBody>
      </p:sp>
      <p:pic>
        <p:nvPicPr>
          <p:cNvPr id="2" name="Picture 1" descr="UC San Diego School of Medicine Department of Surgery logo">
            <a:extLst>
              <a:ext uri="{FF2B5EF4-FFF2-40B4-BE49-F238E27FC236}">
                <a16:creationId xmlns:a16="http://schemas.microsoft.com/office/drawing/2014/main" id="{D4943872-2C59-0213-0285-8AA62CC4F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
        <p:nvSpPr>
          <p:cNvPr id="20" name="Title 19">
            <a:extLst>
              <a:ext uri="{FF2B5EF4-FFF2-40B4-BE49-F238E27FC236}">
                <a16:creationId xmlns:a16="http://schemas.microsoft.com/office/drawing/2014/main" id="{BE50770B-31AA-0316-BF16-5F6C2A7BE569}"/>
              </a:ext>
            </a:extLst>
          </p:cNvPr>
          <p:cNvSpPr>
            <a:spLocks noGrp="1"/>
          </p:cNvSpPr>
          <p:nvPr>
            <p:ph type="title"/>
          </p:nvPr>
        </p:nvSpPr>
        <p:spPr>
          <a:xfrm>
            <a:off x="5001966" y="1008506"/>
            <a:ext cx="3684834" cy="618587"/>
          </a:xfrm>
        </p:spPr>
        <p:txBody>
          <a:bodyPr/>
          <a:lstStyle/>
          <a:p>
            <a:r>
              <a:rPr lang="en-US" dirty="0"/>
              <a:t>Hybrid OR (slide 2)</a:t>
            </a:r>
          </a:p>
        </p:txBody>
      </p:sp>
      <p:pic>
        <p:nvPicPr>
          <p:cNvPr id="8" name="Picture 7" descr="Room with one operating table and robotic surgical equipment in view">
            <a:extLst>
              <a:ext uri="{FF2B5EF4-FFF2-40B4-BE49-F238E27FC236}">
                <a16:creationId xmlns:a16="http://schemas.microsoft.com/office/drawing/2014/main" id="{B6244E0F-6CD9-D03C-207F-DA5808FF5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900" y="250108"/>
            <a:ext cx="3583135" cy="2197656"/>
          </a:xfrm>
          <a:prstGeom prst="rect">
            <a:avLst/>
          </a:prstGeom>
        </p:spPr>
      </p:pic>
      <p:pic>
        <p:nvPicPr>
          <p:cNvPr id="10" name="Picture 9" descr="Close up of operating table">
            <a:extLst>
              <a:ext uri="{FF2B5EF4-FFF2-40B4-BE49-F238E27FC236}">
                <a16:creationId xmlns:a16="http://schemas.microsoft.com/office/drawing/2014/main" id="{E751376D-EB93-2C5F-07B1-3605716AF8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899" y="2525821"/>
            <a:ext cx="3583135" cy="2197656"/>
          </a:xfrm>
          <a:prstGeom prst="rect">
            <a:avLst/>
          </a:prstGeom>
        </p:spPr>
      </p:pic>
    </p:spTree>
    <p:extLst>
      <p:ext uri="{BB962C8B-B14F-4D97-AF65-F5344CB8AC3E}">
        <p14:creationId xmlns:p14="http://schemas.microsoft.com/office/powerpoint/2010/main" val="5008129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F2025-59AE-1BDF-0AC1-9043D3BEEFC3}"/>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218C151F-85E0-2751-7161-9F85340EAEE4}"/>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8A63F5F4-E0E1-469F-14C5-5B8B74F0517F}"/>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7428EA8E-8D89-28CD-CCC8-257804BC1398}"/>
              </a:ext>
            </a:extLst>
          </p:cNvPr>
          <p:cNvSpPr>
            <a:spLocks noGrp="1"/>
          </p:cNvSpPr>
          <p:nvPr>
            <p:ph type="title"/>
          </p:nvPr>
        </p:nvSpPr>
        <p:spPr>
          <a:xfrm>
            <a:off x="5001966" y="1008506"/>
            <a:ext cx="3684834" cy="618587"/>
          </a:xfrm>
        </p:spPr>
        <p:txBody>
          <a:bodyPr>
            <a:normAutofit fontScale="90000"/>
          </a:bodyPr>
          <a:lstStyle/>
          <a:p>
            <a:r>
              <a:rPr lang="en-US" dirty="0"/>
              <a:t>LL 192 Microsurgery (slide 1)</a:t>
            </a:r>
          </a:p>
        </p:txBody>
      </p:sp>
      <p:sp>
        <p:nvSpPr>
          <p:cNvPr id="3" name="Slide Number Placeholder 2">
            <a:extLst>
              <a:ext uri="{FF2B5EF4-FFF2-40B4-BE49-F238E27FC236}">
                <a16:creationId xmlns:a16="http://schemas.microsoft.com/office/drawing/2014/main" id="{921333E1-5938-A21A-C430-86831E566F7C}"/>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18</a:t>
            </a:fld>
            <a:endParaRPr lang="en-US" dirty="0"/>
          </a:p>
        </p:txBody>
      </p:sp>
      <p:sp>
        <p:nvSpPr>
          <p:cNvPr id="4" name="Text Placeholder 3">
            <a:extLst>
              <a:ext uri="{FF2B5EF4-FFF2-40B4-BE49-F238E27FC236}">
                <a16:creationId xmlns:a16="http://schemas.microsoft.com/office/drawing/2014/main" id="{D31C367C-BADE-EB5A-226A-379804BDD191}"/>
              </a:ext>
            </a:extLst>
          </p:cNvPr>
          <p:cNvSpPr>
            <a:spLocks noGrp="1"/>
          </p:cNvSpPr>
          <p:nvPr>
            <p:ph type="body" sz="quarter" idx="1"/>
          </p:nvPr>
        </p:nvSpPr>
        <p:spPr>
          <a:xfrm>
            <a:off x="5001966" y="1739230"/>
            <a:ext cx="3684834" cy="2617617"/>
          </a:xfrm>
        </p:spPr>
        <p:txBody>
          <a:bodyPr>
            <a:normAutofit/>
          </a:bodyPr>
          <a:lstStyle/>
          <a:p>
            <a:r>
              <a:rPr lang="en-US" dirty="0"/>
              <a:t>Label surgical equipment: Bone dust vacuum system</a:t>
            </a:r>
          </a:p>
          <a:p>
            <a:r>
              <a:rPr lang="en-US" dirty="0"/>
              <a:t>Label microscopes: microscopes: Zeiss</a:t>
            </a:r>
          </a:p>
          <a:p>
            <a:r>
              <a:rPr lang="en-US" dirty="0"/>
              <a:t>Label faucet: instrument wash</a:t>
            </a:r>
          </a:p>
          <a:p>
            <a:r>
              <a:rPr lang="en-US" dirty="0"/>
              <a:t>Label mini cabinet: light source with camera system</a:t>
            </a:r>
          </a:p>
        </p:txBody>
      </p:sp>
      <p:sp>
        <p:nvSpPr>
          <p:cNvPr id="12" name="Footer Placeholder 11">
            <a:extLst>
              <a:ext uri="{FF2B5EF4-FFF2-40B4-BE49-F238E27FC236}">
                <a16:creationId xmlns:a16="http://schemas.microsoft.com/office/drawing/2014/main" id="{EFE16AA5-42C7-F3C6-31DD-279931DBC0C7}"/>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1E8C7BFA-6CAA-16D3-F4A7-22D87BA80A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pic>
        <p:nvPicPr>
          <p:cNvPr id="8" name="Picture 7" descr="Room with tables, chairs and robotic surgical equipment in view">
            <a:extLst>
              <a:ext uri="{FF2B5EF4-FFF2-40B4-BE49-F238E27FC236}">
                <a16:creationId xmlns:a16="http://schemas.microsoft.com/office/drawing/2014/main" id="{244FE263-76E5-B5F6-B880-31B0BFEA9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424" y="255495"/>
            <a:ext cx="3573701" cy="2191870"/>
          </a:xfrm>
          <a:prstGeom prst="rect">
            <a:avLst/>
          </a:prstGeom>
        </p:spPr>
      </p:pic>
      <p:pic>
        <p:nvPicPr>
          <p:cNvPr id="10" name="Picture 9" descr="Close up of chairs, table and surgical equpment">
            <a:extLst>
              <a:ext uri="{FF2B5EF4-FFF2-40B4-BE49-F238E27FC236}">
                <a16:creationId xmlns:a16="http://schemas.microsoft.com/office/drawing/2014/main" id="{597683E0-F297-AC17-1E57-A7278A4AF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424" y="2571750"/>
            <a:ext cx="3573701" cy="2191870"/>
          </a:xfrm>
          <a:prstGeom prst="rect">
            <a:avLst/>
          </a:prstGeom>
        </p:spPr>
      </p:pic>
    </p:spTree>
    <p:extLst>
      <p:ext uri="{BB962C8B-B14F-4D97-AF65-F5344CB8AC3E}">
        <p14:creationId xmlns:p14="http://schemas.microsoft.com/office/powerpoint/2010/main" val="25126533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4D453-909C-3A59-B39B-C93CD7EB0204}"/>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A746F27E-CAA0-F3EA-3A44-E60558C2B50F}"/>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6A1C8914-D3CF-6E5B-FD38-6865A0DC334E}"/>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0772"/>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2BABC969-54E7-92F6-DBFB-F891D37B4620}"/>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19</a:t>
            </a:fld>
            <a:endParaRPr lang="en-US" dirty="0"/>
          </a:p>
        </p:txBody>
      </p:sp>
      <p:sp>
        <p:nvSpPr>
          <p:cNvPr id="20" name="Title 19">
            <a:extLst>
              <a:ext uri="{FF2B5EF4-FFF2-40B4-BE49-F238E27FC236}">
                <a16:creationId xmlns:a16="http://schemas.microsoft.com/office/drawing/2014/main" id="{9869F383-C54F-881C-7B96-9DE99F11AE85}"/>
              </a:ext>
            </a:extLst>
          </p:cNvPr>
          <p:cNvSpPr>
            <a:spLocks noGrp="1"/>
          </p:cNvSpPr>
          <p:nvPr>
            <p:ph type="title"/>
          </p:nvPr>
        </p:nvSpPr>
        <p:spPr>
          <a:xfrm>
            <a:off x="457198" y="465407"/>
            <a:ext cx="5399591" cy="618587"/>
          </a:xfrm>
        </p:spPr>
        <p:txBody>
          <a:bodyPr>
            <a:normAutofit/>
          </a:bodyPr>
          <a:lstStyle/>
          <a:p>
            <a:r>
              <a:rPr lang="en-US" dirty="0"/>
              <a:t>LL 192 Microsurgery (slide 2)</a:t>
            </a:r>
          </a:p>
        </p:txBody>
      </p:sp>
      <p:sp>
        <p:nvSpPr>
          <p:cNvPr id="12" name="Footer Placeholder 11">
            <a:extLst>
              <a:ext uri="{FF2B5EF4-FFF2-40B4-BE49-F238E27FC236}">
                <a16:creationId xmlns:a16="http://schemas.microsoft.com/office/drawing/2014/main" id="{D6FE116C-1BA6-96EC-3912-F100DAAA7F63}"/>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204BB067-D02E-5D0E-ECC6-43A361BD6F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pic>
        <p:nvPicPr>
          <p:cNvPr id="8" name="Picture 7" descr="Room with tables, chairs and surgical equipment in view">
            <a:extLst>
              <a:ext uri="{FF2B5EF4-FFF2-40B4-BE49-F238E27FC236}">
                <a16:creationId xmlns:a16="http://schemas.microsoft.com/office/drawing/2014/main" id="{36689FAD-BDFD-D352-E591-782245131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0172" y="1176001"/>
            <a:ext cx="5583655" cy="3424642"/>
          </a:xfrm>
          <a:prstGeom prst="rect">
            <a:avLst/>
          </a:prstGeom>
        </p:spPr>
      </p:pic>
    </p:spTree>
    <p:extLst>
      <p:ext uri="{BB962C8B-B14F-4D97-AF65-F5344CB8AC3E}">
        <p14:creationId xmlns:p14="http://schemas.microsoft.com/office/powerpoint/2010/main" val="24981117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7A5C9-FD1D-3DAB-7970-CE80A205FC5B}"/>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996F4BFC-9F1A-D54D-16CC-5BFC48346FF5}"/>
              </a:ext>
            </a:extLst>
          </p:cNvPr>
          <p:cNvSpPr>
            <a:spLocks noGrp="1"/>
          </p:cNvSpPr>
          <p:nvPr>
            <p:ph type="title"/>
          </p:nvPr>
        </p:nvSpPr>
        <p:spPr>
          <a:xfrm>
            <a:off x="320038" y="387350"/>
            <a:ext cx="6565791" cy="618587"/>
          </a:xfrm>
        </p:spPr>
        <p:txBody>
          <a:bodyPr/>
          <a:lstStyle/>
          <a:p>
            <a:r>
              <a:rPr lang="en-US" dirty="0"/>
              <a:t>Tour Navigation</a:t>
            </a:r>
          </a:p>
        </p:txBody>
      </p:sp>
      <p:sp>
        <p:nvSpPr>
          <p:cNvPr id="4" name="Text Placeholder 3">
            <a:extLst>
              <a:ext uri="{FF2B5EF4-FFF2-40B4-BE49-F238E27FC236}">
                <a16:creationId xmlns:a16="http://schemas.microsoft.com/office/drawing/2014/main" id="{4A8FC588-11E3-4CAA-18F9-B2C0BD4C256F}"/>
              </a:ext>
            </a:extLst>
          </p:cNvPr>
          <p:cNvSpPr>
            <a:spLocks noGrp="1"/>
          </p:cNvSpPr>
          <p:nvPr>
            <p:ph type="body" sz="quarter" idx="1"/>
          </p:nvPr>
        </p:nvSpPr>
        <p:spPr>
          <a:xfrm>
            <a:off x="480246" y="1013354"/>
            <a:ext cx="2168720" cy="3608656"/>
          </a:xfrm>
        </p:spPr>
        <p:txBody>
          <a:bodyPr>
            <a:normAutofit/>
          </a:bodyPr>
          <a:lstStyle/>
          <a:p>
            <a:r>
              <a:rPr lang="en-US" dirty="0">
                <a:solidFill>
                  <a:schemeClr val="tx1"/>
                </a:solidFill>
                <a:hlinkClick r:id="rId3" action="ppaction://hlinksldjump">
                  <a:extLst>
                    <a:ext uri="{A12FA001-AC4F-418D-AE19-62706E023703}">
                      <ahyp:hlinkClr xmlns:ahyp="http://schemas.microsoft.com/office/drawing/2018/hyperlinkcolor" val="tx"/>
                    </a:ext>
                  </a:extLst>
                </a:hlinkClick>
              </a:rPr>
              <a:t>Front screen</a:t>
            </a:r>
            <a:endParaRPr lang="en-US" dirty="0">
              <a:solidFill>
                <a:schemeClr val="tx1"/>
              </a:solidFill>
            </a:endParaRPr>
          </a:p>
          <a:p>
            <a:r>
              <a:rPr lang="en-US" dirty="0">
                <a:solidFill>
                  <a:schemeClr val="tx1"/>
                </a:solidFill>
                <a:hlinkClick r:id="rId4" action="ppaction://hlinksldjump">
                  <a:extLst>
                    <a:ext uri="{A12FA001-AC4F-418D-AE19-62706E023703}">
                      <ahyp:hlinkClr xmlns:ahyp="http://schemas.microsoft.com/office/drawing/2018/hyperlinkcolor" val="tx"/>
                    </a:ext>
                  </a:extLst>
                </a:hlinkClick>
              </a:rPr>
              <a:t>Controls</a:t>
            </a:r>
            <a:endParaRPr lang="en-US" dirty="0">
              <a:solidFill>
                <a:schemeClr val="tx1"/>
              </a:solidFill>
            </a:endParaRPr>
          </a:p>
          <a:p>
            <a:r>
              <a:rPr lang="en-US" dirty="0">
                <a:solidFill>
                  <a:schemeClr val="tx1"/>
                </a:solidFill>
                <a:hlinkClick r:id="rId5" action="ppaction://hlinksldjump">
                  <a:extLst>
                    <a:ext uri="{A12FA001-AC4F-418D-AE19-62706E023703}">
                      <ahyp:hlinkClr xmlns:ahyp="http://schemas.microsoft.com/office/drawing/2018/hyperlinkcolor" val="tx"/>
                    </a:ext>
                  </a:extLst>
                </a:hlinkClick>
              </a:rPr>
              <a:t>Front Desk</a:t>
            </a:r>
            <a:endParaRPr lang="en-US" dirty="0">
              <a:solidFill>
                <a:schemeClr val="tx1"/>
              </a:solidFill>
            </a:endParaRPr>
          </a:p>
          <a:p>
            <a:r>
              <a:rPr lang="en-US" dirty="0">
                <a:solidFill>
                  <a:schemeClr val="tx1"/>
                </a:solidFill>
                <a:hlinkClick r:id="rId6" action="ppaction://hlinksldjump">
                  <a:extLst>
                    <a:ext uri="{A12FA001-AC4F-418D-AE19-62706E023703}">
                      <ahyp:hlinkClr xmlns:ahyp="http://schemas.microsoft.com/office/drawing/2018/hyperlinkcolor" val="tx"/>
                    </a:ext>
                  </a:extLst>
                </a:hlinkClick>
              </a:rPr>
              <a:t>Dollhouse View</a:t>
            </a:r>
            <a:endParaRPr lang="en-US" dirty="0">
              <a:solidFill>
                <a:schemeClr val="tx1"/>
              </a:solidFill>
            </a:endParaRPr>
          </a:p>
          <a:p>
            <a:r>
              <a:rPr lang="en-US" dirty="0">
                <a:solidFill>
                  <a:schemeClr val="tx1"/>
                </a:solidFill>
                <a:hlinkClick r:id="rId7" action="ppaction://hlinksldjump">
                  <a:extLst>
                    <a:ext uri="{A12FA001-AC4F-418D-AE19-62706E023703}">
                      <ahyp:hlinkClr xmlns:ahyp="http://schemas.microsoft.com/office/drawing/2018/hyperlinkcolor" val="tx"/>
                    </a:ext>
                  </a:extLst>
                </a:hlinkClick>
              </a:rPr>
              <a:t>OR 1/2</a:t>
            </a:r>
            <a:endParaRPr lang="en-US" dirty="0">
              <a:solidFill>
                <a:schemeClr val="tx1"/>
              </a:solidFill>
            </a:endParaRPr>
          </a:p>
          <a:p>
            <a:r>
              <a:rPr lang="en-US" dirty="0">
                <a:solidFill>
                  <a:schemeClr val="tx1"/>
                </a:solidFill>
                <a:hlinkClick r:id="rId8" action="ppaction://hlinksldjump">
                  <a:extLst>
                    <a:ext uri="{A12FA001-AC4F-418D-AE19-62706E023703}">
                      <ahyp:hlinkClr xmlns:ahyp="http://schemas.microsoft.com/office/drawing/2018/hyperlinkcolor" val="tx"/>
                    </a:ext>
                  </a:extLst>
                </a:hlinkClick>
              </a:rPr>
              <a:t>OR 1</a:t>
            </a:r>
            <a:endParaRPr lang="en-US" dirty="0">
              <a:solidFill>
                <a:schemeClr val="tx1"/>
              </a:solidFill>
            </a:endParaRPr>
          </a:p>
          <a:p>
            <a:r>
              <a:rPr lang="en-US" dirty="0">
                <a:solidFill>
                  <a:schemeClr val="tx1"/>
                </a:solidFill>
                <a:hlinkClick r:id="rId9" action="ppaction://hlinksldjump">
                  <a:extLst>
                    <a:ext uri="{A12FA001-AC4F-418D-AE19-62706E023703}">
                      <ahyp:hlinkClr xmlns:ahyp="http://schemas.microsoft.com/office/drawing/2018/hyperlinkcolor" val="tx"/>
                    </a:ext>
                  </a:extLst>
                </a:hlinkClick>
              </a:rPr>
              <a:t>OR 2</a:t>
            </a:r>
            <a:endParaRPr lang="en-US" dirty="0">
              <a:solidFill>
                <a:schemeClr val="tx1"/>
              </a:solidFill>
            </a:endParaRPr>
          </a:p>
          <a:p>
            <a:r>
              <a:rPr lang="en-US" dirty="0">
                <a:solidFill>
                  <a:schemeClr val="tx1"/>
                </a:solidFill>
                <a:hlinkClick r:id="rId10" action="ppaction://hlinksldjump">
                  <a:extLst>
                    <a:ext uri="{A12FA001-AC4F-418D-AE19-62706E023703}">
                      <ahyp:hlinkClr xmlns:ahyp="http://schemas.microsoft.com/office/drawing/2018/hyperlinkcolor" val="tx"/>
                    </a:ext>
                  </a:extLst>
                </a:hlinkClick>
              </a:rPr>
              <a:t>LL 166</a:t>
            </a:r>
            <a:endParaRPr lang="en-US" dirty="0">
              <a:solidFill>
                <a:schemeClr val="tx1"/>
              </a:solidFill>
            </a:endParaRPr>
          </a:p>
        </p:txBody>
      </p:sp>
      <p:sp>
        <p:nvSpPr>
          <p:cNvPr id="5" name="Text Placeholder 3">
            <a:extLst>
              <a:ext uri="{FF2B5EF4-FFF2-40B4-BE49-F238E27FC236}">
                <a16:creationId xmlns:a16="http://schemas.microsoft.com/office/drawing/2014/main" id="{81EDE5D0-1E93-3DD3-5EB5-6DF9A1DC5882}"/>
              </a:ext>
            </a:extLst>
          </p:cNvPr>
          <p:cNvSpPr txBox="1">
            <a:spLocks/>
          </p:cNvSpPr>
          <p:nvPr/>
        </p:nvSpPr>
        <p:spPr>
          <a:xfrm>
            <a:off x="3431898" y="994107"/>
            <a:ext cx="2280204" cy="3608656"/>
          </a:xfrm>
          <a:prstGeom prst="rect">
            <a:avLst/>
          </a:prstGeom>
        </p:spPr>
        <p:txBody>
          <a:bodyPr vert="horz" lIns="0" tIns="0" rIns="0" bIns="0" rtlCol="0" anchor="t">
            <a:normAutofit/>
          </a:bodyPr>
          <a:lstStyle>
            <a:lvl1pPr marL="0" marR="0" indent="0" algn="l" defTabSz="309563" rtl="0" latinLnBrk="0">
              <a:lnSpc>
                <a:spcPct val="100000"/>
              </a:lnSpc>
              <a:spcBef>
                <a:spcPts val="1313"/>
              </a:spcBef>
              <a:spcAft>
                <a:spcPts val="0"/>
              </a:spcAft>
              <a:buClrTx/>
              <a:buSzTx/>
              <a:buFont typeface="Arial" panose="020B0604020202020204" pitchFamily="34" charset="0"/>
              <a:buNone/>
              <a:tabLst/>
              <a:defRPr sz="1700" b="0" i="0" u="none" strike="noStrike" cap="none" spc="0" baseline="0">
                <a:solidFill>
                  <a:srgbClr val="182B49"/>
                </a:solidFill>
                <a:uFillTx/>
                <a:latin typeface="Source Sans 3 SemiBold"/>
                <a:ea typeface="Source Sans 3 SemiBold"/>
                <a:cs typeface="Source Sans 3 SemiBold"/>
                <a:sym typeface="Source Sans 3 SemiBold"/>
              </a:defRPr>
            </a:lvl1pPr>
            <a:lvl2pPr marL="228600" marR="0" indent="0" algn="l" defTabSz="309563" rtl="0" latinLnBrk="0">
              <a:lnSpc>
                <a:spcPct val="100000"/>
              </a:lnSpc>
              <a:spcBef>
                <a:spcPts val="1313"/>
              </a:spcBef>
              <a:spcAft>
                <a:spcPts val="0"/>
              </a:spcAft>
              <a:buClrTx/>
              <a:buSzTx/>
              <a:buFont typeface="Arial" panose="020B0604020202020204" pitchFamily="34" charset="0"/>
              <a:buNone/>
              <a:tabLst/>
              <a:defRPr sz="1875" b="0" i="0" u="none" strike="noStrike" cap="none" spc="0" baseline="0">
                <a:solidFill>
                  <a:srgbClr val="182B49"/>
                </a:solidFill>
                <a:uFillTx/>
                <a:latin typeface="Source Sans 3 SemiBold"/>
                <a:ea typeface="Source Sans 3 SemiBold"/>
                <a:cs typeface="Source Sans 3 SemiBold"/>
                <a:sym typeface="Source Sans 3 SemiBold"/>
              </a:defRPr>
            </a:lvl2pPr>
            <a:lvl3pPr marL="457200" marR="0" indent="0" algn="l" defTabSz="309563" rtl="0" latinLnBrk="0">
              <a:lnSpc>
                <a:spcPct val="100000"/>
              </a:lnSpc>
              <a:spcBef>
                <a:spcPts val="1313"/>
              </a:spcBef>
              <a:spcAft>
                <a:spcPts val="0"/>
              </a:spcAft>
              <a:buClrTx/>
              <a:buSzTx/>
              <a:buFont typeface="Arial" panose="020B0604020202020204" pitchFamily="34" charset="0"/>
              <a:buNone/>
              <a:tabLst/>
              <a:defRPr sz="1875" b="0" i="0" u="none" strike="noStrike" cap="none" spc="0" baseline="0">
                <a:solidFill>
                  <a:srgbClr val="182B49"/>
                </a:solidFill>
                <a:uFillTx/>
                <a:latin typeface="Source Sans 3 SemiBold"/>
                <a:ea typeface="Source Sans 3 SemiBold"/>
                <a:cs typeface="Source Sans 3 SemiBold"/>
                <a:sym typeface="Source Sans 3 SemiBold"/>
              </a:defRPr>
            </a:lvl3pPr>
            <a:lvl4pPr marL="685800" marR="0" indent="0" algn="l" defTabSz="309563" rtl="0" latinLnBrk="0">
              <a:lnSpc>
                <a:spcPct val="100000"/>
              </a:lnSpc>
              <a:spcBef>
                <a:spcPts val="1313"/>
              </a:spcBef>
              <a:spcAft>
                <a:spcPts val="0"/>
              </a:spcAft>
              <a:buClrTx/>
              <a:buSzTx/>
              <a:buFont typeface="Arial" panose="020B0604020202020204" pitchFamily="34" charset="0"/>
              <a:buNone/>
              <a:tabLst/>
              <a:defRPr sz="1875" b="0" i="0" u="none" strike="noStrike" cap="none" spc="0" baseline="0">
                <a:solidFill>
                  <a:srgbClr val="182B49"/>
                </a:solidFill>
                <a:uFillTx/>
                <a:latin typeface="Source Sans 3 SemiBold"/>
                <a:ea typeface="Source Sans 3 SemiBold"/>
                <a:cs typeface="Source Sans 3 SemiBold"/>
                <a:sym typeface="Source Sans 3 SemiBold"/>
              </a:defRPr>
            </a:lvl4pPr>
            <a:lvl5pPr marL="914400" marR="0" indent="0" algn="l" defTabSz="309563" rtl="0" latinLnBrk="0">
              <a:lnSpc>
                <a:spcPct val="100000"/>
              </a:lnSpc>
              <a:spcBef>
                <a:spcPts val="1313"/>
              </a:spcBef>
              <a:spcAft>
                <a:spcPts val="0"/>
              </a:spcAft>
              <a:buClrTx/>
              <a:buSzTx/>
              <a:buFont typeface="Arial" panose="020B0604020202020204" pitchFamily="34" charset="0"/>
              <a:buNone/>
              <a:tabLst/>
              <a:defRPr sz="1875" b="0" i="0" u="none" strike="noStrike" cap="none" spc="0" baseline="0">
                <a:solidFill>
                  <a:srgbClr val="182B49"/>
                </a:solidFill>
                <a:uFillTx/>
                <a:latin typeface="Source Sans 3 SemiBold"/>
                <a:ea typeface="Source Sans 3 SemiBold"/>
                <a:cs typeface="Source Sans 3 SemiBold"/>
                <a:sym typeface="Source Sans 3 SemiBold"/>
              </a:defRPr>
            </a:lvl5pPr>
            <a:lvl6pPr marL="9144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6pPr>
            <a:lvl7pPr marL="4572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7pPr>
            <a:lvl8pPr marL="6858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8pPr>
            <a:lvl9pPr marL="9144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9pPr>
          </a:lstStyle>
          <a:p>
            <a:r>
              <a:rPr lang="en-US" dirty="0">
                <a:solidFill>
                  <a:schemeClr val="tx1"/>
                </a:solidFill>
                <a:hlinkClick r:id="rId11" action="ppaction://hlinksldjump">
                  <a:extLst>
                    <a:ext uri="{A12FA001-AC4F-418D-AE19-62706E023703}">
                      <ahyp:hlinkClr xmlns:ahyp="http://schemas.microsoft.com/office/drawing/2018/hyperlinkcolor" val="tx"/>
                    </a:ext>
                  </a:extLst>
                </a:hlinkClick>
              </a:rPr>
              <a:t>OR 3/4</a:t>
            </a:r>
            <a:endParaRPr lang="en-US" dirty="0">
              <a:solidFill>
                <a:schemeClr val="tx1"/>
              </a:solidFill>
            </a:endParaRPr>
          </a:p>
          <a:p>
            <a:pPr hangingPunct="1"/>
            <a:r>
              <a:rPr lang="en-US" dirty="0">
                <a:solidFill>
                  <a:schemeClr val="tx1"/>
                </a:solidFill>
                <a:hlinkClick r:id="rId12" action="ppaction://hlinksldjump">
                  <a:extLst>
                    <a:ext uri="{A12FA001-AC4F-418D-AE19-62706E023703}">
                      <ahyp:hlinkClr xmlns:ahyp="http://schemas.microsoft.com/office/drawing/2018/hyperlinkcolor" val="tx"/>
                    </a:ext>
                  </a:extLst>
                </a:hlinkClick>
              </a:rPr>
              <a:t>OR 3</a:t>
            </a:r>
            <a:endParaRPr lang="en-US" dirty="0">
              <a:solidFill>
                <a:schemeClr val="tx1"/>
              </a:solidFill>
            </a:endParaRPr>
          </a:p>
          <a:p>
            <a:pPr hangingPunct="1"/>
            <a:r>
              <a:rPr lang="en-US" dirty="0">
                <a:solidFill>
                  <a:schemeClr val="tx1"/>
                </a:solidFill>
                <a:hlinkClick r:id="rId13" action="ppaction://hlinksldjump">
                  <a:extLst>
                    <a:ext uri="{A12FA001-AC4F-418D-AE19-62706E023703}">
                      <ahyp:hlinkClr xmlns:ahyp="http://schemas.microsoft.com/office/drawing/2018/hyperlinkcolor" val="tx"/>
                    </a:ext>
                  </a:extLst>
                </a:hlinkClick>
              </a:rPr>
              <a:t>OR 4</a:t>
            </a:r>
            <a:endParaRPr lang="en-US" dirty="0">
              <a:solidFill>
                <a:schemeClr val="tx1"/>
              </a:solidFill>
            </a:endParaRPr>
          </a:p>
          <a:p>
            <a:pPr hangingPunct="1"/>
            <a:r>
              <a:rPr lang="en-US" dirty="0">
                <a:solidFill>
                  <a:schemeClr val="tx1"/>
                </a:solidFill>
                <a:hlinkClick r:id="rId14" action="ppaction://hlinksldjump">
                  <a:extLst>
                    <a:ext uri="{A12FA001-AC4F-418D-AE19-62706E023703}">
                      <ahyp:hlinkClr xmlns:ahyp="http://schemas.microsoft.com/office/drawing/2018/hyperlinkcolor" val="tx"/>
                    </a:ext>
                  </a:extLst>
                </a:hlinkClick>
              </a:rPr>
              <a:t>LL 177</a:t>
            </a:r>
            <a:endParaRPr lang="en-US" dirty="0">
              <a:solidFill>
                <a:schemeClr val="tx1"/>
              </a:solidFill>
            </a:endParaRPr>
          </a:p>
          <a:p>
            <a:pPr hangingPunct="1"/>
            <a:r>
              <a:rPr lang="en-US" dirty="0">
                <a:solidFill>
                  <a:schemeClr val="tx1"/>
                </a:solidFill>
                <a:hlinkClick r:id="rId15" action="ppaction://hlinksldjump">
                  <a:extLst>
                    <a:ext uri="{A12FA001-AC4F-418D-AE19-62706E023703}">
                      <ahyp:hlinkClr xmlns:ahyp="http://schemas.microsoft.com/office/drawing/2018/hyperlinkcolor" val="tx"/>
                    </a:ext>
                  </a:extLst>
                </a:hlinkClick>
              </a:rPr>
              <a:t>LL 176</a:t>
            </a:r>
            <a:endParaRPr lang="en-US" dirty="0">
              <a:solidFill>
                <a:schemeClr val="tx1"/>
              </a:solidFill>
            </a:endParaRPr>
          </a:p>
          <a:p>
            <a:pPr hangingPunct="1"/>
            <a:r>
              <a:rPr lang="en-US" dirty="0">
                <a:solidFill>
                  <a:schemeClr val="tx1"/>
                </a:solidFill>
                <a:hlinkClick r:id="rId16" action="ppaction://hlinksldjump">
                  <a:extLst>
                    <a:ext uri="{A12FA001-AC4F-418D-AE19-62706E023703}">
                      <ahyp:hlinkClr xmlns:ahyp="http://schemas.microsoft.com/office/drawing/2018/hyperlinkcolor" val="tx"/>
                    </a:ext>
                  </a:extLst>
                </a:hlinkClick>
              </a:rPr>
              <a:t>Hybrid OR</a:t>
            </a:r>
            <a:r>
              <a:rPr lang="en-US" dirty="0">
                <a:solidFill>
                  <a:schemeClr val="tx1"/>
                </a:solidFill>
              </a:rPr>
              <a:t> (slide 1)</a:t>
            </a:r>
          </a:p>
          <a:p>
            <a:pPr hangingPunct="1"/>
            <a:r>
              <a:rPr lang="en-US" dirty="0">
                <a:solidFill>
                  <a:schemeClr val="tx1"/>
                </a:solidFill>
                <a:hlinkClick r:id="rId17" action="ppaction://hlinksldjump">
                  <a:extLst>
                    <a:ext uri="{A12FA001-AC4F-418D-AE19-62706E023703}">
                      <ahyp:hlinkClr xmlns:ahyp="http://schemas.microsoft.com/office/drawing/2018/hyperlinkcolor" val="tx"/>
                    </a:ext>
                  </a:extLst>
                </a:hlinkClick>
              </a:rPr>
              <a:t>Hybrid OR </a:t>
            </a:r>
            <a:r>
              <a:rPr lang="en-US" dirty="0">
                <a:solidFill>
                  <a:schemeClr val="tx1"/>
                </a:solidFill>
              </a:rPr>
              <a:t>(slide 2)</a:t>
            </a:r>
          </a:p>
          <a:p>
            <a:pPr hangingPunct="1"/>
            <a:r>
              <a:rPr lang="en-US" dirty="0">
                <a:solidFill>
                  <a:schemeClr val="tx1"/>
                </a:solidFill>
                <a:hlinkClick r:id="rId18" action="ppaction://hlinksldjump">
                  <a:extLst>
                    <a:ext uri="{A12FA001-AC4F-418D-AE19-62706E023703}">
                      <ahyp:hlinkClr xmlns:ahyp="http://schemas.microsoft.com/office/drawing/2018/hyperlinkcolor" val="tx"/>
                    </a:ext>
                  </a:extLst>
                </a:hlinkClick>
              </a:rPr>
              <a:t>LL 192 Microsurgery </a:t>
            </a:r>
            <a:r>
              <a:rPr lang="en-US" dirty="0">
                <a:solidFill>
                  <a:schemeClr val="tx1"/>
                </a:solidFill>
              </a:rPr>
              <a:t>(slide 1)</a:t>
            </a:r>
          </a:p>
        </p:txBody>
      </p:sp>
      <p:sp>
        <p:nvSpPr>
          <p:cNvPr id="8" name="Text Placeholder 3">
            <a:extLst>
              <a:ext uri="{FF2B5EF4-FFF2-40B4-BE49-F238E27FC236}">
                <a16:creationId xmlns:a16="http://schemas.microsoft.com/office/drawing/2014/main" id="{ACDDB8F4-C2A7-2F9C-4491-B8E7BC115078}"/>
              </a:ext>
            </a:extLst>
          </p:cNvPr>
          <p:cNvSpPr txBox="1">
            <a:spLocks/>
          </p:cNvSpPr>
          <p:nvPr/>
        </p:nvSpPr>
        <p:spPr>
          <a:xfrm>
            <a:off x="6376345" y="994107"/>
            <a:ext cx="3281903" cy="3608656"/>
          </a:xfrm>
          <a:prstGeom prst="rect">
            <a:avLst/>
          </a:prstGeom>
        </p:spPr>
        <p:txBody>
          <a:bodyPr vert="horz" lIns="0" tIns="0" rIns="0" bIns="0" rtlCol="0" anchor="t">
            <a:normAutofit/>
          </a:bodyPr>
          <a:lstStyle>
            <a:lvl1pPr marL="0" marR="0" indent="0" algn="l" defTabSz="309563" rtl="0" latinLnBrk="0">
              <a:lnSpc>
                <a:spcPct val="100000"/>
              </a:lnSpc>
              <a:spcBef>
                <a:spcPts val="1313"/>
              </a:spcBef>
              <a:spcAft>
                <a:spcPts val="0"/>
              </a:spcAft>
              <a:buClrTx/>
              <a:buSzTx/>
              <a:buFont typeface="Arial" panose="020B0604020202020204" pitchFamily="34" charset="0"/>
              <a:buNone/>
              <a:tabLst/>
              <a:defRPr sz="1700" b="0" i="0" u="none" strike="noStrike" cap="none" spc="0" baseline="0">
                <a:solidFill>
                  <a:srgbClr val="182B49"/>
                </a:solidFill>
                <a:uFillTx/>
                <a:latin typeface="Source Sans 3 SemiBold"/>
                <a:ea typeface="Source Sans 3 SemiBold"/>
                <a:cs typeface="Source Sans 3 SemiBold"/>
                <a:sym typeface="Source Sans 3 SemiBold"/>
              </a:defRPr>
            </a:lvl1pPr>
            <a:lvl2pPr marL="228600" marR="0" indent="0" algn="l" defTabSz="309563" rtl="0" latinLnBrk="0">
              <a:lnSpc>
                <a:spcPct val="100000"/>
              </a:lnSpc>
              <a:spcBef>
                <a:spcPts val="1313"/>
              </a:spcBef>
              <a:spcAft>
                <a:spcPts val="0"/>
              </a:spcAft>
              <a:buClrTx/>
              <a:buSzTx/>
              <a:buFont typeface="Arial" panose="020B0604020202020204" pitchFamily="34" charset="0"/>
              <a:buNone/>
              <a:tabLst/>
              <a:defRPr sz="1875" b="0" i="0" u="none" strike="noStrike" cap="none" spc="0" baseline="0">
                <a:solidFill>
                  <a:srgbClr val="182B49"/>
                </a:solidFill>
                <a:uFillTx/>
                <a:latin typeface="Source Sans 3 SemiBold"/>
                <a:ea typeface="Source Sans 3 SemiBold"/>
                <a:cs typeface="Source Sans 3 SemiBold"/>
                <a:sym typeface="Source Sans 3 SemiBold"/>
              </a:defRPr>
            </a:lvl2pPr>
            <a:lvl3pPr marL="457200" marR="0" indent="0" algn="l" defTabSz="309563" rtl="0" latinLnBrk="0">
              <a:lnSpc>
                <a:spcPct val="100000"/>
              </a:lnSpc>
              <a:spcBef>
                <a:spcPts val="1313"/>
              </a:spcBef>
              <a:spcAft>
                <a:spcPts val="0"/>
              </a:spcAft>
              <a:buClrTx/>
              <a:buSzTx/>
              <a:buFont typeface="Arial" panose="020B0604020202020204" pitchFamily="34" charset="0"/>
              <a:buNone/>
              <a:tabLst/>
              <a:defRPr sz="1875" b="0" i="0" u="none" strike="noStrike" cap="none" spc="0" baseline="0">
                <a:solidFill>
                  <a:srgbClr val="182B49"/>
                </a:solidFill>
                <a:uFillTx/>
                <a:latin typeface="Source Sans 3 SemiBold"/>
                <a:ea typeface="Source Sans 3 SemiBold"/>
                <a:cs typeface="Source Sans 3 SemiBold"/>
                <a:sym typeface="Source Sans 3 SemiBold"/>
              </a:defRPr>
            </a:lvl3pPr>
            <a:lvl4pPr marL="685800" marR="0" indent="0" algn="l" defTabSz="309563" rtl="0" latinLnBrk="0">
              <a:lnSpc>
                <a:spcPct val="100000"/>
              </a:lnSpc>
              <a:spcBef>
                <a:spcPts val="1313"/>
              </a:spcBef>
              <a:spcAft>
                <a:spcPts val="0"/>
              </a:spcAft>
              <a:buClrTx/>
              <a:buSzTx/>
              <a:buFont typeface="Arial" panose="020B0604020202020204" pitchFamily="34" charset="0"/>
              <a:buNone/>
              <a:tabLst/>
              <a:defRPr sz="1875" b="0" i="0" u="none" strike="noStrike" cap="none" spc="0" baseline="0">
                <a:solidFill>
                  <a:srgbClr val="182B49"/>
                </a:solidFill>
                <a:uFillTx/>
                <a:latin typeface="Source Sans 3 SemiBold"/>
                <a:ea typeface="Source Sans 3 SemiBold"/>
                <a:cs typeface="Source Sans 3 SemiBold"/>
                <a:sym typeface="Source Sans 3 SemiBold"/>
              </a:defRPr>
            </a:lvl4pPr>
            <a:lvl5pPr marL="914400" marR="0" indent="0" algn="l" defTabSz="309563" rtl="0" latinLnBrk="0">
              <a:lnSpc>
                <a:spcPct val="100000"/>
              </a:lnSpc>
              <a:spcBef>
                <a:spcPts val="1313"/>
              </a:spcBef>
              <a:spcAft>
                <a:spcPts val="0"/>
              </a:spcAft>
              <a:buClrTx/>
              <a:buSzTx/>
              <a:buFont typeface="Arial" panose="020B0604020202020204" pitchFamily="34" charset="0"/>
              <a:buNone/>
              <a:tabLst/>
              <a:defRPr sz="1875" b="0" i="0" u="none" strike="noStrike" cap="none" spc="0" baseline="0">
                <a:solidFill>
                  <a:srgbClr val="182B49"/>
                </a:solidFill>
                <a:uFillTx/>
                <a:latin typeface="Source Sans 3 SemiBold"/>
                <a:ea typeface="Source Sans 3 SemiBold"/>
                <a:cs typeface="Source Sans 3 SemiBold"/>
                <a:sym typeface="Source Sans 3 SemiBold"/>
              </a:defRPr>
            </a:lvl5pPr>
            <a:lvl6pPr marL="9144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6pPr>
            <a:lvl7pPr marL="4572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7pPr>
            <a:lvl8pPr marL="6858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8pPr>
            <a:lvl9pPr marL="9144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9pPr>
          </a:lstStyle>
          <a:p>
            <a:r>
              <a:rPr lang="en-US" dirty="0">
                <a:solidFill>
                  <a:schemeClr val="tx1"/>
                </a:solidFill>
                <a:hlinkClick r:id="rId18" action="ppaction://hlinksldjump">
                  <a:extLst>
                    <a:ext uri="{A12FA001-AC4F-418D-AE19-62706E023703}">
                      <ahyp:hlinkClr xmlns:ahyp="http://schemas.microsoft.com/office/drawing/2018/hyperlinkcolor" val="tx"/>
                    </a:ext>
                  </a:extLst>
                </a:hlinkClick>
              </a:rPr>
              <a:t>LL 192 Microsurgery</a:t>
            </a:r>
            <a:r>
              <a:rPr lang="en-US" dirty="0">
                <a:solidFill>
                  <a:schemeClr val="tx1"/>
                </a:solidFill>
              </a:rPr>
              <a:t> (slide 2)</a:t>
            </a:r>
          </a:p>
          <a:p>
            <a:r>
              <a:rPr lang="en-US" dirty="0">
                <a:solidFill>
                  <a:schemeClr val="tx1"/>
                </a:solidFill>
                <a:hlinkClick r:id="rId19" action="ppaction://hlinksldjump">
                  <a:extLst>
                    <a:ext uri="{A12FA001-AC4F-418D-AE19-62706E023703}">
                      <ahyp:hlinkClr xmlns:ahyp="http://schemas.microsoft.com/office/drawing/2018/hyperlinkcolor" val="tx"/>
                    </a:ext>
                  </a:extLst>
                </a:hlinkClick>
              </a:rPr>
              <a:t>Overhead View</a:t>
            </a:r>
            <a:endParaRPr lang="en-US" dirty="0">
              <a:solidFill>
                <a:schemeClr val="tx1"/>
              </a:solidFill>
            </a:endParaRPr>
          </a:p>
          <a:p>
            <a:r>
              <a:rPr lang="en-US" dirty="0">
                <a:solidFill>
                  <a:schemeClr val="tx1"/>
                </a:solidFill>
                <a:hlinkClick r:id="rId20" action="ppaction://hlinksldjump">
                  <a:extLst>
                    <a:ext uri="{A12FA001-AC4F-418D-AE19-62706E023703}">
                      <ahyp:hlinkClr xmlns:ahyp="http://schemas.microsoft.com/office/drawing/2018/hyperlinkcolor" val="tx"/>
                    </a:ext>
                  </a:extLst>
                </a:hlinkClick>
              </a:rPr>
              <a:t>Front Desk</a:t>
            </a:r>
            <a:r>
              <a:rPr lang="en-US" dirty="0">
                <a:solidFill>
                  <a:schemeClr val="tx1"/>
                </a:solidFill>
              </a:rPr>
              <a:t> (return)</a:t>
            </a:r>
          </a:p>
          <a:p>
            <a:r>
              <a:rPr lang="en-US" dirty="0">
                <a:solidFill>
                  <a:schemeClr val="tx1"/>
                </a:solidFill>
                <a:hlinkClick r:id="rId21" action="ppaction://hlinksldjump">
                  <a:extLst>
                    <a:ext uri="{A12FA001-AC4F-418D-AE19-62706E023703}">
                      <ahyp:hlinkClr xmlns:ahyp="http://schemas.microsoft.com/office/drawing/2018/hyperlinkcolor" val="tx"/>
                    </a:ext>
                  </a:extLst>
                </a:hlinkClick>
              </a:rPr>
              <a:t>Space Information</a:t>
            </a:r>
            <a:endParaRPr lang="en-US" dirty="0">
              <a:solidFill>
                <a:schemeClr val="tx1"/>
              </a:solidFill>
            </a:endParaRPr>
          </a:p>
          <a:p>
            <a:r>
              <a:rPr lang="en-US" dirty="0">
                <a:solidFill>
                  <a:schemeClr val="tx1"/>
                </a:solidFill>
                <a:hlinkClick r:id="rId22" action="ppaction://hlinksldjump">
                  <a:extLst>
                    <a:ext uri="{A12FA001-AC4F-418D-AE19-62706E023703}">
                      <ahyp:hlinkClr xmlns:ahyp="http://schemas.microsoft.com/office/drawing/2018/hyperlinkcolor" val="tx"/>
                    </a:ext>
                  </a:extLst>
                </a:hlinkClick>
              </a:rPr>
              <a:t>Additional Notes</a:t>
            </a:r>
            <a:endParaRPr lang="en-US" dirty="0">
              <a:solidFill>
                <a:schemeClr val="tx1"/>
              </a:solidFill>
            </a:endParaRPr>
          </a:p>
        </p:txBody>
      </p:sp>
      <p:pic>
        <p:nvPicPr>
          <p:cNvPr id="2" name="Picture 1">
            <a:extLst>
              <a:ext uri="{FF2B5EF4-FFF2-40B4-BE49-F238E27FC236}">
                <a16:creationId xmlns:a16="http://schemas.microsoft.com/office/drawing/2014/main" id="{81F11D10-33A7-7DBA-AFB9-6A912A35220A}"/>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
        <p:nvSpPr>
          <p:cNvPr id="3" name="Slide Number Placeholder 2">
            <a:extLst>
              <a:ext uri="{FF2B5EF4-FFF2-40B4-BE49-F238E27FC236}">
                <a16:creationId xmlns:a16="http://schemas.microsoft.com/office/drawing/2014/main" id="{B56254E1-4E9F-02BA-BB73-42A14D635BC9}"/>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2</a:t>
            </a:fld>
            <a:endParaRPr lang="en-US" dirty="0"/>
          </a:p>
        </p:txBody>
      </p:sp>
      <p:sp>
        <p:nvSpPr>
          <p:cNvPr id="12" name="Footer Placeholder 11">
            <a:extLst>
              <a:ext uri="{FF2B5EF4-FFF2-40B4-BE49-F238E27FC236}">
                <a16:creationId xmlns:a16="http://schemas.microsoft.com/office/drawing/2014/main" id="{705AFE01-CD03-533F-FB4E-8971992C7260}"/>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7" name="UCSD-BrandRefresh-PPTBackgrounds-v4_Blues-NotchTopBottom.png">
            <a:extLst>
              <a:ext uri="{FF2B5EF4-FFF2-40B4-BE49-F238E27FC236}">
                <a16:creationId xmlns:a16="http://schemas.microsoft.com/office/drawing/2014/main" id="{0D9FE92F-FA8F-1B2E-0124-6AA488E1B8D3}"/>
              </a:ext>
              <a:ext uri="{C183D7F6-B498-43B3-948B-1728B52AA6E4}">
                <adec:decorative xmlns:adec="http://schemas.microsoft.com/office/drawing/2017/decorative" val="1"/>
              </a:ext>
            </a:extLst>
          </p:cNvPr>
          <p:cNvPicPr>
            <a:picLocks noChangeAspect="1"/>
          </p:cNvPicPr>
          <p:nvPr/>
        </p:nvPicPr>
        <p:blipFill rotWithShape="1">
          <a:blip r:embed="rId24"/>
          <a:srcRect b="84952"/>
          <a:stretch/>
        </p:blipFill>
        <p:spPr>
          <a:xfrm>
            <a:off x="0" y="207577"/>
            <a:ext cx="9148763" cy="774700"/>
          </a:xfrm>
          <a:prstGeom prst="rect">
            <a:avLst/>
          </a:prstGeom>
          <a:ln w="12700">
            <a:miter lim="400000"/>
          </a:ln>
        </p:spPr>
      </p:pic>
      <p:pic>
        <p:nvPicPr>
          <p:cNvPr id="6" name="UCSD-BrandRefresh-PPTBackgrounds-v4_Blues-NotchTopBottom.png">
            <a:extLst>
              <a:ext uri="{FF2B5EF4-FFF2-40B4-BE49-F238E27FC236}">
                <a16:creationId xmlns:a16="http://schemas.microsoft.com/office/drawing/2014/main" id="{583C1DB4-956B-11A3-246C-F658421D7BA1}"/>
              </a:ext>
              <a:ext uri="{C183D7F6-B498-43B3-948B-1728B52AA6E4}">
                <adec:decorative xmlns:adec="http://schemas.microsoft.com/office/drawing/2017/decorative" val="1"/>
              </a:ext>
            </a:extLst>
          </p:cNvPr>
          <p:cNvPicPr>
            <a:picLocks noChangeAspect="1"/>
          </p:cNvPicPr>
          <p:nvPr/>
        </p:nvPicPr>
        <p:blipFill rotWithShape="1">
          <a:blip r:embed="rId24"/>
          <a:srcRect t="91150"/>
          <a:stretch/>
        </p:blipFill>
        <p:spPr>
          <a:xfrm>
            <a:off x="-4763" y="4669555"/>
            <a:ext cx="9148763" cy="455613"/>
          </a:xfrm>
          <a:prstGeom prst="rect">
            <a:avLst/>
          </a:prstGeom>
          <a:ln w="12700">
            <a:miter lim="400000"/>
          </a:ln>
        </p:spPr>
      </p:pic>
      <p:sp>
        <p:nvSpPr>
          <p:cNvPr id="9" name="Slide Number Placeholder 2">
            <a:extLst>
              <a:ext uri="{FF2B5EF4-FFF2-40B4-BE49-F238E27FC236}">
                <a16:creationId xmlns:a16="http://schemas.microsoft.com/office/drawing/2014/main" id="{8F160A9F-6D32-DDFC-7A3C-8DA85CA2C2B9}"/>
              </a:ext>
              <a:ext uri="{C183D7F6-B498-43B3-948B-1728B52AA6E4}">
                <adec:decorative xmlns:adec="http://schemas.microsoft.com/office/drawing/2017/decorative" val="1"/>
              </a:ext>
            </a:extLst>
          </p:cNvPr>
          <p:cNvSpPr txBox="1">
            <a:spLocks/>
          </p:cNvSpPr>
          <p:nvPr/>
        </p:nvSpPr>
        <p:spPr>
          <a:xfrm>
            <a:off x="205927" y="4852138"/>
            <a:ext cx="274319" cy="219101"/>
          </a:xfrm>
          <a:prstGeom prst="rect">
            <a:avLst/>
          </a:prstGeom>
        </p:spPr>
        <p:txBody>
          <a:bodyPr vert="horz" lIns="0" tIns="0" rIns="0" bIns="0" rtlCol="0"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chemeClr val="tx1"/>
                </a:solidFill>
                <a:effectLst/>
                <a:uFillTx/>
                <a:latin typeface="Source Sans 3 Regular"/>
                <a:ea typeface="Source Sans 3 Regular"/>
                <a:cs typeface="Source Sans 3 Regular"/>
                <a:sym typeface="Source Sans 3 Regular"/>
              </a:defRPr>
            </a:lvl1pPr>
            <a:lvl2pPr marL="0" marR="0" indent="17145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2pPr>
            <a:lvl3pPr marL="0" marR="0" indent="34290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3pPr>
            <a:lvl4pPr marL="0" marR="0" indent="51435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4pPr>
            <a:lvl5pPr marL="0" marR="0" indent="68580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5pPr>
            <a:lvl6pPr marL="0" marR="0" indent="85725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6pPr>
            <a:lvl7pPr marL="0" marR="0" indent="102870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7pPr>
            <a:lvl8pPr marL="0" marR="0" indent="120015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8pPr>
            <a:lvl9pPr marL="0" marR="0" indent="1371600" algn="ctr"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lvl9pPr>
          </a:lstStyle>
          <a:p>
            <a:fld id="{10182D5C-5622-0748-8D9A-CE71C49FA208}" type="slidenum">
              <a:rPr lang="en-US" smtClean="0"/>
              <a:pPr/>
              <a:t>2</a:t>
            </a:fld>
            <a:endParaRPr lang="en-US" dirty="0"/>
          </a:p>
        </p:txBody>
      </p:sp>
    </p:spTree>
    <p:extLst>
      <p:ext uri="{BB962C8B-B14F-4D97-AF65-F5344CB8AC3E}">
        <p14:creationId xmlns:p14="http://schemas.microsoft.com/office/powerpoint/2010/main" val="305258830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FD482-5574-C709-F7EB-A25821BCC91D}"/>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59AFB6A3-4AA8-F437-DE71-91CA7D16310A}"/>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93ADCA5A-1984-48C8-EA51-523176E89A6A}"/>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07E89793-A88D-A2C3-E3C8-B646B12B840A}"/>
              </a:ext>
            </a:extLst>
          </p:cNvPr>
          <p:cNvSpPr>
            <a:spLocks noGrp="1"/>
          </p:cNvSpPr>
          <p:nvPr>
            <p:ph type="title"/>
          </p:nvPr>
        </p:nvSpPr>
        <p:spPr>
          <a:xfrm>
            <a:off x="5001966" y="696644"/>
            <a:ext cx="3684834" cy="618587"/>
          </a:xfrm>
        </p:spPr>
        <p:txBody>
          <a:bodyPr/>
          <a:lstStyle/>
          <a:p>
            <a:r>
              <a:rPr lang="en-US" dirty="0"/>
              <a:t>Overhead View</a:t>
            </a:r>
          </a:p>
        </p:txBody>
      </p:sp>
      <p:sp>
        <p:nvSpPr>
          <p:cNvPr id="3" name="Slide Number Placeholder 2">
            <a:extLst>
              <a:ext uri="{FF2B5EF4-FFF2-40B4-BE49-F238E27FC236}">
                <a16:creationId xmlns:a16="http://schemas.microsoft.com/office/drawing/2014/main" id="{EFB7CEC8-F80E-0B95-69CD-83B5C316E9A0}"/>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20</a:t>
            </a:fld>
            <a:endParaRPr lang="en-US" dirty="0"/>
          </a:p>
        </p:txBody>
      </p:sp>
      <p:sp>
        <p:nvSpPr>
          <p:cNvPr id="4" name="Text Placeholder 3">
            <a:extLst>
              <a:ext uri="{FF2B5EF4-FFF2-40B4-BE49-F238E27FC236}">
                <a16:creationId xmlns:a16="http://schemas.microsoft.com/office/drawing/2014/main" id="{3CEF60E8-72AC-0FD6-C6CD-B95B04D71D07}"/>
              </a:ext>
            </a:extLst>
          </p:cNvPr>
          <p:cNvSpPr>
            <a:spLocks noGrp="1"/>
          </p:cNvSpPr>
          <p:nvPr>
            <p:ph type="body" sz="quarter" idx="1"/>
          </p:nvPr>
        </p:nvSpPr>
        <p:spPr>
          <a:xfrm>
            <a:off x="5001966" y="1446281"/>
            <a:ext cx="3684834" cy="3115319"/>
          </a:xfrm>
        </p:spPr>
        <p:txBody>
          <a:bodyPr>
            <a:normAutofit fontScale="92500" lnSpcReduction="20000"/>
          </a:bodyPr>
          <a:lstStyle/>
          <a:p>
            <a:r>
              <a:rPr lang="en-US" dirty="0"/>
              <a:t>Floor plan of the CFS with labels:</a:t>
            </a:r>
          </a:p>
          <a:p>
            <a:r>
              <a:rPr lang="en-US" dirty="0"/>
              <a:t>Hybrid OR</a:t>
            </a:r>
          </a:p>
          <a:p>
            <a:r>
              <a:rPr lang="en-US" dirty="0"/>
              <a:t>Sterilization Room</a:t>
            </a:r>
          </a:p>
          <a:p>
            <a:r>
              <a:rPr lang="en-US" dirty="0"/>
              <a:t>Microsurgery Suite</a:t>
            </a:r>
          </a:p>
          <a:p>
            <a:r>
              <a:rPr lang="en-US" dirty="0"/>
              <a:t>OR 007</a:t>
            </a:r>
          </a:p>
          <a:p>
            <a:r>
              <a:rPr lang="en-US" dirty="0"/>
              <a:t>OR 3 / OR 4</a:t>
            </a:r>
          </a:p>
          <a:p>
            <a:r>
              <a:rPr lang="en-US" dirty="0"/>
              <a:t>Front Desk Lobby</a:t>
            </a:r>
          </a:p>
          <a:p>
            <a:r>
              <a:rPr lang="en-US" dirty="0"/>
              <a:t>Administrative Offices</a:t>
            </a:r>
          </a:p>
          <a:p>
            <a:r>
              <a:rPr lang="en-US" dirty="0"/>
              <a:t>OR 1 / OR 2</a:t>
            </a:r>
          </a:p>
        </p:txBody>
      </p:sp>
      <p:sp>
        <p:nvSpPr>
          <p:cNvPr id="12" name="Footer Placeholder 11">
            <a:extLst>
              <a:ext uri="{FF2B5EF4-FFF2-40B4-BE49-F238E27FC236}">
                <a16:creationId xmlns:a16="http://schemas.microsoft.com/office/drawing/2014/main" id="{5ACD0085-60A8-47AE-EFA8-7FEEE6BFF6B2}"/>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A560B6BA-9F1B-E827-1CA2-AD424BD91A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pic>
        <p:nvPicPr>
          <p:cNvPr id="8" name="Picture 7" descr="Floor plan of the CFS">
            <a:extLst>
              <a:ext uri="{FF2B5EF4-FFF2-40B4-BE49-F238E27FC236}">
                <a16:creationId xmlns:a16="http://schemas.microsoft.com/office/drawing/2014/main" id="{0450336A-2FBE-FB2D-341F-BC8E22E46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68" y="1166532"/>
            <a:ext cx="4582231" cy="2810435"/>
          </a:xfrm>
          <a:prstGeom prst="rect">
            <a:avLst/>
          </a:prstGeom>
        </p:spPr>
      </p:pic>
    </p:spTree>
    <p:extLst>
      <p:ext uri="{BB962C8B-B14F-4D97-AF65-F5344CB8AC3E}">
        <p14:creationId xmlns:p14="http://schemas.microsoft.com/office/powerpoint/2010/main" val="206081172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EBAA2-4D10-3CBE-0F69-89E3682E4131}"/>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5E0AAB44-D7D6-39BD-A52D-8ED0F2317862}"/>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9CAF4D87-E2D0-1FFB-317D-B70096D86A33}"/>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E1328841-972D-F243-6D68-024A0BDB602C}"/>
              </a:ext>
            </a:extLst>
          </p:cNvPr>
          <p:cNvSpPr>
            <a:spLocks noGrp="1"/>
          </p:cNvSpPr>
          <p:nvPr>
            <p:ph type="title"/>
          </p:nvPr>
        </p:nvSpPr>
        <p:spPr>
          <a:xfrm>
            <a:off x="5001966" y="1008506"/>
            <a:ext cx="3684834" cy="618587"/>
          </a:xfrm>
        </p:spPr>
        <p:txBody>
          <a:bodyPr/>
          <a:lstStyle/>
          <a:p>
            <a:r>
              <a:rPr lang="en-US" dirty="0"/>
              <a:t>Front Desk (return)</a:t>
            </a:r>
          </a:p>
        </p:txBody>
      </p:sp>
      <p:sp>
        <p:nvSpPr>
          <p:cNvPr id="3" name="Slide Number Placeholder 2">
            <a:extLst>
              <a:ext uri="{FF2B5EF4-FFF2-40B4-BE49-F238E27FC236}">
                <a16:creationId xmlns:a16="http://schemas.microsoft.com/office/drawing/2014/main" id="{0867DF1D-7F5A-6993-EF82-4CDE2AB0601A}"/>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21</a:t>
            </a:fld>
            <a:endParaRPr lang="en-US" dirty="0"/>
          </a:p>
        </p:txBody>
      </p:sp>
      <p:sp>
        <p:nvSpPr>
          <p:cNvPr id="4" name="Text Placeholder 3">
            <a:extLst>
              <a:ext uri="{FF2B5EF4-FFF2-40B4-BE49-F238E27FC236}">
                <a16:creationId xmlns:a16="http://schemas.microsoft.com/office/drawing/2014/main" id="{F35AF949-E3B8-A0FA-1E59-3B89FB561051}"/>
              </a:ext>
            </a:extLst>
          </p:cNvPr>
          <p:cNvSpPr>
            <a:spLocks noGrp="1"/>
          </p:cNvSpPr>
          <p:nvPr>
            <p:ph type="body" sz="quarter" idx="1"/>
          </p:nvPr>
        </p:nvSpPr>
        <p:spPr>
          <a:xfrm>
            <a:off x="5001966" y="1739230"/>
            <a:ext cx="3684834" cy="1950045"/>
          </a:xfrm>
        </p:spPr>
        <p:txBody>
          <a:bodyPr/>
          <a:lstStyle/>
          <a:p>
            <a:r>
              <a:rPr lang="en-US" dirty="0">
                <a:solidFill>
                  <a:schemeClr val="tx1"/>
                </a:solidFill>
              </a:rPr>
              <a:t>Label left pamphlet: Directory 1/2: Go directly to: </a:t>
            </a:r>
            <a:r>
              <a:rPr lang="en-US" dirty="0">
                <a:solidFill>
                  <a:schemeClr val="tx1"/>
                </a:solidFill>
                <a:hlinkClick r:id="rId4" action="ppaction://hlinksldjump">
                  <a:extLst>
                    <a:ext uri="{A12FA001-AC4F-418D-AE19-62706E023703}">
                      <ahyp:hlinkClr xmlns:ahyp="http://schemas.microsoft.com/office/drawing/2018/hyperlinkcolor" val="tx"/>
                    </a:ext>
                  </a:extLst>
                </a:hlinkClick>
              </a:rPr>
              <a:t>OR 1 / OR 2 </a:t>
            </a:r>
            <a:r>
              <a:rPr lang="en-US" dirty="0">
                <a:solidFill>
                  <a:schemeClr val="tx1"/>
                </a:solidFill>
              </a:rPr>
              <a:t>| </a:t>
            </a:r>
            <a:r>
              <a:rPr lang="en-US" dirty="0">
                <a:solidFill>
                  <a:schemeClr val="tx1"/>
                </a:solidFill>
                <a:hlinkClick r:id="rId5" action="ppaction://hlinksldjump">
                  <a:extLst>
                    <a:ext uri="{A12FA001-AC4F-418D-AE19-62706E023703}">
                      <ahyp:hlinkClr xmlns:ahyp="http://schemas.microsoft.com/office/drawing/2018/hyperlinkcolor" val="tx"/>
                    </a:ext>
                  </a:extLst>
                </a:hlinkClick>
              </a:rPr>
              <a:t>LL166</a:t>
            </a:r>
            <a:r>
              <a:rPr lang="en-US" dirty="0">
                <a:solidFill>
                  <a:schemeClr val="tx1"/>
                </a:solidFill>
              </a:rPr>
              <a:t> | </a:t>
            </a:r>
            <a:r>
              <a:rPr lang="en-US" dirty="0">
                <a:solidFill>
                  <a:schemeClr val="tx1"/>
                </a:solidFill>
                <a:hlinkClick r:id="rId6" action="ppaction://hlinksldjump">
                  <a:extLst>
                    <a:ext uri="{A12FA001-AC4F-418D-AE19-62706E023703}">
                      <ahyp:hlinkClr xmlns:ahyp="http://schemas.microsoft.com/office/drawing/2018/hyperlinkcolor" val="tx"/>
                    </a:ext>
                  </a:extLst>
                </a:hlinkClick>
              </a:rPr>
              <a:t>OR 3 / OR 4</a:t>
            </a:r>
            <a:r>
              <a:rPr lang="en-US" dirty="0">
                <a:solidFill>
                  <a:schemeClr val="tx1"/>
                </a:solidFill>
              </a:rPr>
              <a:t> | </a:t>
            </a:r>
            <a:r>
              <a:rPr lang="en-US" dirty="0">
                <a:solidFill>
                  <a:schemeClr val="tx1"/>
                </a:solidFill>
                <a:hlinkClick r:id="rId7" action="ppaction://hlinksldjump">
                  <a:extLst>
                    <a:ext uri="{A12FA001-AC4F-418D-AE19-62706E023703}">
                      <ahyp:hlinkClr xmlns:ahyp="http://schemas.microsoft.com/office/drawing/2018/hyperlinkcolor" val="tx"/>
                    </a:ext>
                  </a:extLst>
                </a:hlinkClick>
              </a:rPr>
              <a:t>LL176</a:t>
            </a:r>
            <a:r>
              <a:rPr lang="en-US" dirty="0">
                <a:solidFill>
                  <a:schemeClr val="tx1"/>
                </a:solidFill>
              </a:rPr>
              <a:t> | </a:t>
            </a:r>
            <a:r>
              <a:rPr lang="en-US" dirty="0">
                <a:solidFill>
                  <a:schemeClr val="tx1"/>
                </a:solidFill>
                <a:hlinkClick r:id="rId8" action="ppaction://hlinksldjump">
                  <a:extLst>
                    <a:ext uri="{A12FA001-AC4F-418D-AE19-62706E023703}">
                      <ahyp:hlinkClr xmlns:ahyp="http://schemas.microsoft.com/office/drawing/2018/hyperlinkcolor" val="tx"/>
                    </a:ext>
                  </a:extLst>
                </a:hlinkClick>
              </a:rPr>
              <a:t>LL177 </a:t>
            </a:r>
            <a:endParaRPr lang="en-US" dirty="0">
              <a:solidFill>
                <a:schemeClr val="tx1"/>
              </a:solidFill>
            </a:endParaRPr>
          </a:p>
          <a:p>
            <a:r>
              <a:rPr lang="en-US" dirty="0">
                <a:solidFill>
                  <a:schemeClr val="tx1"/>
                </a:solidFill>
              </a:rPr>
              <a:t>Label right pamphlet: Directory 2/2: </a:t>
            </a:r>
            <a:r>
              <a:rPr lang="en-US" dirty="0">
                <a:solidFill>
                  <a:schemeClr val="tx1"/>
                </a:solidFill>
                <a:hlinkClick r:id="rId9" action="ppaction://hlinksldjump">
                  <a:extLst>
                    <a:ext uri="{A12FA001-AC4F-418D-AE19-62706E023703}">
                      <ahyp:hlinkClr xmlns:ahyp="http://schemas.microsoft.com/office/drawing/2018/hyperlinkcolor" val="tx"/>
                    </a:ext>
                  </a:extLst>
                </a:hlinkClick>
              </a:rPr>
              <a:t>LL 192 Microsurgery </a:t>
            </a:r>
            <a:r>
              <a:rPr lang="en-US" dirty="0">
                <a:solidFill>
                  <a:schemeClr val="tx1"/>
                </a:solidFill>
              </a:rPr>
              <a:t>| </a:t>
            </a:r>
            <a:r>
              <a:rPr lang="en-US" dirty="0">
                <a:solidFill>
                  <a:schemeClr val="tx1"/>
                </a:solidFill>
                <a:hlinkClick r:id="rId10" action="ppaction://hlinksldjump">
                  <a:extLst>
                    <a:ext uri="{A12FA001-AC4F-418D-AE19-62706E023703}">
                      <ahyp:hlinkClr xmlns:ahyp="http://schemas.microsoft.com/office/drawing/2018/hyperlinkcolor" val="tx"/>
                    </a:ext>
                  </a:extLst>
                </a:hlinkClick>
              </a:rPr>
              <a:t>Hybrid OR</a:t>
            </a:r>
            <a:endParaRPr lang="en-US" dirty="0">
              <a:solidFill>
                <a:schemeClr val="tx1"/>
              </a:solidFill>
            </a:endParaRPr>
          </a:p>
        </p:txBody>
      </p:sp>
      <p:sp>
        <p:nvSpPr>
          <p:cNvPr id="12" name="Footer Placeholder 11">
            <a:extLst>
              <a:ext uri="{FF2B5EF4-FFF2-40B4-BE49-F238E27FC236}">
                <a16:creationId xmlns:a16="http://schemas.microsoft.com/office/drawing/2014/main" id="{0FB84F04-C650-536A-4A5C-31F275D940C0}"/>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9E5AC39E-47A7-26E0-2B5B-76CF297651B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pic>
        <p:nvPicPr>
          <p:cNvPr id="16" name="Picture 15" descr="The CFS front desk with two chairs, two computers, the Center for the Future of Surgery sign and two pamphlets in view">
            <a:extLst>
              <a:ext uri="{FF2B5EF4-FFF2-40B4-BE49-F238E27FC236}">
                <a16:creationId xmlns:a16="http://schemas.microsoft.com/office/drawing/2014/main" id="{F2548F85-C3D0-D6F9-1D56-402BD65FE8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910" y="1162373"/>
            <a:ext cx="4446167" cy="2726982"/>
          </a:xfrm>
          <a:prstGeom prst="rect">
            <a:avLst/>
          </a:prstGeom>
        </p:spPr>
      </p:pic>
    </p:spTree>
    <p:extLst>
      <p:ext uri="{BB962C8B-B14F-4D97-AF65-F5344CB8AC3E}">
        <p14:creationId xmlns:p14="http://schemas.microsoft.com/office/powerpoint/2010/main" val="12017720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00724-A732-78E6-C4B0-99DDC9FB5DC2}"/>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1A5531CF-88B0-C466-79D4-2FA84606319F}"/>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854361F1-D4BD-06A4-5BC1-2F166AF5BD9D}"/>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B55F6A2B-C694-03BB-C143-1D9FA5A15920}"/>
              </a:ext>
            </a:extLst>
          </p:cNvPr>
          <p:cNvSpPr>
            <a:spLocks noGrp="1"/>
          </p:cNvSpPr>
          <p:nvPr>
            <p:ph type="title"/>
          </p:nvPr>
        </p:nvSpPr>
        <p:spPr>
          <a:xfrm>
            <a:off x="5001966" y="1008506"/>
            <a:ext cx="3684834" cy="618587"/>
          </a:xfrm>
        </p:spPr>
        <p:txBody>
          <a:bodyPr/>
          <a:lstStyle/>
          <a:p>
            <a:r>
              <a:rPr lang="en-US" dirty="0"/>
              <a:t>Space Information</a:t>
            </a:r>
          </a:p>
        </p:txBody>
      </p:sp>
      <p:sp>
        <p:nvSpPr>
          <p:cNvPr id="3" name="Slide Number Placeholder 2">
            <a:extLst>
              <a:ext uri="{FF2B5EF4-FFF2-40B4-BE49-F238E27FC236}">
                <a16:creationId xmlns:a16="http://schemas.microsoft.com/office/drawing/2014/main" id="{7494299E-4C73-A04E-552D-1C81BE371293}"/>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22</a:t>
            </a:fld>
            <a:endParaRPr lang="en-US" dirty="0"/>
          </a:p>
        </p:txBody>
      </p:sp>
      <p:sp>
        <p:nvSpPr>
          <p:cNvPr id="4" name="Text Placeholder 3">
            <a:extLst>
              <a:ext uri="{FF2B5EF4-FFF2-40B4-BE49-F238E27FC236}">
                <a16:creationId xmlns:a16="http://schemas.microsoft.com/office/drawing/2014/main" id="{F7F195F5-68F0-D6C9-4C3C-E575E0518F4E}"/>
              </a:ext>
            </a:extLst>
          </p:cNvPr>
          <p:cNvSpPr>
            <a:spLocks noGrp="1"/>
          </p:cNvSpPr>
          <p:nvPr>
            <p:ph type="body" sz="quarter" idx="1"/>
          </p:nvPr>
        </p:nvSpPr>
        <p:spPr>
          <a:xfrm>
            <a:off x="5001966" y="1739230"/>
            <a:ext cx="3684834" cy="1950045"/>
          </a:xfrm>
        </p:spPr>
        <p:txBody>
          <a:bodyPr>
            <a:normAutofit lnSpcReduction="10000"/>
          </a:bodyPr>
          <a:lstStyle/>
          <a:p>
            <a:r>
              <a:rPr lang="en-US" dirty="0"/>
              <a:t>Name: Center for the Future of Surgery</a:t>
            </a:r>
          </a:p>
          <a:p>
            <a:r>
              <a:rPr lang="en-US" dirty="0"/>
              <a:t>Address:</a:t>
            </a:r>
          </a:p>
          <a:p>
            <a:r>
              <a:rPr lang="en-US" dirty="0"/>
              <a:t>9500 Gilman Dr, La Jolla, CA, 92093, US</a:t>
            </a:r>
          </a:p>
          <a:p>
            <a:r>
              <a:rPr lang="en-US" dirty="0"/>
              <a:t>Presented by</a:t>
            </a:r>
          </a:p>
          <a:p>
            <a:r>
              <a:rPr lang="en-US" dirty="0" err="1">
                <a:solidFill>
                  <a:schemeClr val="tx1"/>
                </a:solidFill>
                <a:hlinkClick r:id="rId4">
                  <a:extLst>
                    <a:ext uri="{A12FA001-AC4F-418D-AE19-62706E023703}">
                      <ahyp:hlinkClr xmlns:ahyp="http://schemas.microsoft.com/office/drawing/2018/hyperlinkcolor" val="tx"/>
                    </a:ext>
                  </a:extLst>
                </a:hlinkClick>
              </a:rPr>
              <a:t>Touritnow.com</a:t>
            </a:r>
            <a:endParaRPr lang="en-US" dirty="0">
              <a:solidFill>
                <a:schemeClr val="tx1"/>
              </a:solidFill>
            </a:endParaRPr>
          </a:p>
        </p:txBody>
      </p:sp>
      <p:pic>
        <p:nvPicPr>
          <p:cNvPr id="8" name="Picture 7" descr="Desk with two chairs and “Space Information” text">
            <a:extLst>
              <a:ext uri="{FF2B5EF4-FFF2-40B4-BE49-F238E27FC236}">
                <a16:creationId xmlns:a16="http://schemas.microsoft.com/office/drawing/2014/main" id="{67D7DB40-9452-330E-F8A2-E253B6686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29" y="1117525"/>
            <a:ext cx="4193071" cy="2571750"/>
          </a:xfrm>
          <a:prstGeom prst="rect">
            <a:avLst/>
          </a:prstGeom>
        </p:spPr>
      </p:pic>
      <p:sp>
        <p:nvSpPr>
          <p:cNvPr id="12" name="Footer Placeholder 11">
            <a:extLst>
              <a:ext uri="{FF2B5EF4-FFF2-40B4-BE49-F238E27FC236}">
                <a16:creationId xmlns:a16="http://schemas.microsoft.com/office/drawing/2014/main" id="{A69F5321-DEB8-5B5D-47C2-D3ACAE0CF0A1}"/>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830AF29F-D6A2-5AF8-905C-ECED6520E98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84855790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B207-5E0A-37BD-6665-FB5939A66753}"/>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7CD3558B-063E-16BE-1E25-707791E1F314}"/>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C8E0C7BB-A7B5-BF70-3780-94DEE777B304}"/>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167DCBCF-CE09-FA93-C86C-BCAA0384EE76}"/>
              </a:ext>
            </a:extLst>
          </p:cNvPr>
          <p:cNvSpPr>
            <a:spLocks noGrp="1"/>
          </p:cNvSpPr>
          <p:nvPr>
            <p:ph type="title"/>
          </p:nvPr>
        </p:nvSpPr>
        <p:spPr>
          <a:xfrm>
            <a:off x="457199" y="696644"/>
            <a:ext cx="8229601" cy="618587"/>
          </a:xfrm>
        </p:spPr>
        <p:txBody>
          <a:bodyPr/>
          <a:lstStyle/>
          <a:p>
            <a:r>
              <a:rPr lang="en-US" dirty="0"/>
              <a:t>Additional Notes</a:t>
            </a:r>
          </a:p>
        </p:txBody>
      </p:sp>
      <p:sp>
        <p:nvSpPr>
          <p:cNvPr id="3" name="Slide Number Placeholder 2">
            <a:extLst>
              <a:ext uri="{FF2B5EF4-FFF2-40B4-BE49-F238E27FC236}">
                <a16:creationId xmlns:a16="http://schemas.microsoft.com/office/drawing/2014/main" id="{407A84C6-7527-55D3-F37C-9F411186930A}"/>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23</a:t>
            </a:fld>
            <a:endParaRPr lang="en-US" dirty="0"/>
          </a:p>
        </p:txBody>
      </p:sp>
      <p:sp>
        <p:nvSpPr>
          <p:cNvPr id="4" name="Text Placeholder 3">
            <a:extLst>
              <a:ext uri="{FF2B5EF4-FFF2-40B4-BE49-F238E27FC236}">
                <a16:creationId xmlns:a16="http://schemas.microsoft.com/office/drawing/2014/main" id="{5DC17D70-DC24-7687-C69E-139A685DEE71}"/>
              </a:ext>
            </a:extLst>
          </p:cNvPr>
          <p:cNvSpPr>
            <a:spLocks noGrp="1"/>
          </p:cNvSpPr>
          <p:nvPr>
            <p:ph type="body" sz="quarter" idx="1"/>
          </p:nvPr>
        </p:nvSpPr>
        <p:spPr>
          <a:xfrm>
            <a:off x="457199" y="1488388"/>
            <a:ext cx="8229600" cy="3204261"/>
          </a:xfrm>
        </p:spPr>
        <p:txBody>
          <a:bodyPr>
            <a:normAutofit lnSpcReduction="10000"/>
          </a:bodyPr>
          <a:lstStyle/>
          <a:p>
            <a:r>
              <a:rPr lang="en-US" dirty="0"/>
              <a:t>All views of the CFS in this slideshow are accompanied by the following in the 3D tour:</a:t>
            </a:r>
          </a:p>
          <a:p>
            <a:pPr marL="285750" indent="-285750">
              <a:buFont typeface="Arial" panose="020B0604020202020204" pitchFamily="34" charset="0"/>
              <a:buChar char="•"/>
            </a:pPr>
            <a:r>
              <a:rPr lang="en-US" dirty="0">
                <a:solidFill>
                  <a:schemeClr val="tx1"/>
                </a:solidFill>
              </a:rPr>
              <a:t>”Presented by </a:t>
            </a:r>
            <a:r>
              <a:rPr lang="en-US" dirty="0" err="1">
                <a:solidFill>
                  <a:schemeClr val="tx1"/>
                </a:solidFill>
                <a:hlinkClick r:id="rId4">
                  <a:extLst>
                    <a:ext uri="{A12FA001-AC4F-418D-AE19-62706E023703}">
                      <ahyp:hlinkClr xmlns:ahyp="http://schemas.microsoft.com/office/drawing/2018/hyperlinkcolor" val="tx"/>
                    </a:ext>
                  </a:extLst>
                </a:hlinkClick>
              </a:rPr>
              <a:t>Touritnow.com</a:t>
            </a:r>
            <a:r>
              <a:rPr lang="en-US" dirty="0">
                <a:solidFill>
                  <a:schemeClr val="tx1"/>
                </a:solidFill>
              </a:rPr>
              <a:t>” test</a:t>
            </a:r>
          </a:p>
          <a:p>
            <a:pPr marL="285750" indent="-285750">
              <a:buFont typeface="Arial" panose="020B0604020202020204" pitchFamily="34" charset="0"/>
              <a:buChar char="•"/>
            </a:pPr>
            <a:r>
              <a:rPr lang="en-US" dirty="0">
                <a:solidFill>
                  <a:schemeClr val="tx1"/>
                </a:solidFill>
              </a:rPr>
              <a:t>Search button</a:t>
            </a:r>
          </a:p>
          <a:p>
            <a:pPr marL="285750" indent="-285750">
              <a:buFont typeface="Arial" panose="020B0604020202020204" pitchFamily="34" charset="0"/>
              <a:buChar char="•"/>
            </a:pPr>
            <a:r>
              <a:rPr lang="en-US" dirty="0">
                <a:solidFill>
                  <a:schemeClr val="tx1"/>
                </a:solidFill>
              </a:rPr>
              <a:t>“Center for the Future of Surgery” text with location button</a:t>
            </a:r>
          </a:p>
          <a:p>
            <a:pPr marL="285750" indent="-285750">
              <a:buFont typeface="Arial" panose="020B0604020202020204" pitchFamily="34" charset="0"/>
              <a:buChar char="•"/>
            </a:pPr>
            <a:r>
              <a:rPr lang="en-US" dirty="0">
                <a:solidFill>
                  <a:schemeClr val="tx1"/>
                </a:solidFill>
              </a:rPr>
              <a:t>UC San Diego School of Medicine Center for the Future of Surgery logo</a:t>
            </a:r>
          </a:p>
          <a:p>
            <a:pPr marL="285750" indent="-285750">
              <a:buFont typeface="Arial" panose="020B0604020202020204" pitchFamily="34" charset="0"/>
              <a:buChar char="•"/>
            </a:pPr>
            <a:r>
              <a:rPr lang="en-US" dirty="0">
                <a:solidFill>
                  <a:schemeClr val="tx1"/>
                </a:solidFill>
              </a:rPr>
              <a:t>Buttons to navigate the 3D tour</a:t>
            </a:r>
          </a:p>
          <a:p>
            <a:pPr marL="285750" indent="-285750">
              <a:buFont typeface="Arial" panose="020B0604020202020204" pitchFamily="34" charset="0"/>
              <a:buChar char="•"/>
            </a:pPr>
            <a:r>
              <a:rPr lang="en-US" dirty="0">
                <a:solidFill>
                  <a:schemeClr val="tx1"/>
                </a:solidFill>
              </a:rPr>
              <a:t>Buttons for Help (which links to tour controls) and </a:t>
            </a:r>
            <a:r>
              <a:rPr lang="en-US" dirty="0">
                <a:solidFill>
                  <a:schemeClr val="tx1"/>
                </a:solidFill>
                <a:hlinkClick r:id="rId5">
                  <a:extLst>
                    <a:ext uri="{A12FA001-AC4F-418D-AE19-62706E023703}">
                      <ahyp:hlinkClr xmlns:ahyp="http://schemas.microsoft.com/office/drawing/2018/hyperlinkcolor" val="tx"/>
                    </a:ext>
                  </a:extLst>
                </a:hlinkClick>
              </a:rPr>
              <a:t>Terms</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Matterport logo</a:t>
            </a:r>
          </a:p>
        </p:txBody>
      </p:sp>
      <p:sp>
        <p:nvSpPr>
          <p:cNvPr id="12" name="Footer Placeholder 11">
            <a:extLst>
              <a:ext uri="{FF2B5EF4-FFF2-40B4-BE49-F238E27FC236}">
                <a16:creationId xmlns:a16="http://schemas.microsoft.com/office/drawing/2014/main" id="{724B98D9-CB0F-F77D-C4DE-B62CBB28FE86}"/>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49E814BA-4880-8AEF-2256-84CCA44B761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325872412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Blue Notch Template"/>
          <p:cNvSpPr txBox="1">
            <a:spLocks noGrp="1"/>
          </p:cNvSpPr>
          <p:nvPr>
            <p:ph type="ctrTitle"/>
          </p:nvPr>
        </p:nvSpPr>
        <p:spPr>
          <a:xfrm>
            <a:off x="457200" y="1057275"/>
            <a:ext cx="8229600" cy="3371850"/>
          </a:xfrm>
          <a:prstGeom prst="rect">
            <a:avLst/>
          </a:prstGeom>
        </p:spPr>
        <p:txBody>
          <a:bodyPr anchor="ctr" anchorCtr="0">
            <a:normAutofit/>
          </a:bodyPr>
          <a:lstStyle/>
          <a:p>
            <a:pPr algn="ctr"/>
            <a:r>
              <a:rPr lang="en-US" sz="6000" dirty="0"/>
              <a:t>Thank you!</a:t>
            </a:r>
            <a:endParaRPr sz="6000" dirty="0"/>
          </a:p>
        </p:txBody>
      </p:sp>
      <p:pic>
        <p:nvPicPr>
          <p:cNvPr id="8" name="Picture 7">
            <a:extLst>
              <a:ext uri="{FF2B5EF4-FFF2-40B4-BE49-F238E27FC236}">
                <a16:creationId xmlns:a16="http://schemas.microsoft.com/office/drawing/2014/main" id="{05F451FD-D2FC-3A9B-0B9B-B09C2D4BAC6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279" y="168254"/>
            <a:ext cx="1543521" cy="618587"/>
          </a:xfrm>
          <a:prstGeom prst="rect">
            <a:avLst/>
          </a:prstGeom>
        </p:spPr>
      </p:pic>
    </p:spTree>
    <p:extLst>
      <p:ext uri="{BB962C8B-B14F-4D97-AF65-F5344CB8AC3E}">
        <p14:creationId xmlns:p14="http://schemas.microsoft.com/office/powerpoint/2010/main" val="253584623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UCSD-BrandRefresh-PPTBackgrounds-v4_Blues-NotchTop.png">
            <a:extLst>
              <a:ext uri="{FF2B5EF4-FFF2-40B4-BE49-F238E27FC236}">
                <a16:creationId xmlns:a16="http://schemas.microsoft.com/office/drawing/2014/main" id="{A7BEE877-1ED2-5DE1-F233-A9F35B466CBE}"/>
              </a:ext>
              <a:ext uri="{C183D7F6-B498-43B3-948B-1728B52AA6E4}">
                <adec:decorative xmlns:adec="http://schemas.microsoft.com/office/drawing/2017/decorative" val="1"/>
              </a:ext>
            </a:extLst>
          </p:cNvPr>
          <p:cNvPicPr>
            <a:picLocks noChangeAspect="1"/>
          </p:cNvPicPr>
          <p:nvPr/>
        </p:nvPicPr>
        <p:blipFill>
          <a:blip r:embed="rId2"/>
          <a:srcRect b="79273"/>
          <a:stretch>
            <a:fillRect/>
          </a:stretch>
        </p:blipFill>
        <p:spPr>
          <a:xfrm>
            <a:off x="0" y="0"/>
            <a:ext cx="9144000" cy="1067070"/>
          </a:xfrm>
          <a:prstGeom prst="rect">
            <a:avLst/>
          </a:prstGeom>
          <a:ln w="12700">
            <a:miter lim="400000"/>
          </a:ln>
        </p:spPr>
      </p:pic>
      <p:pic>
        <p:nvPicPr>
          <p:cNvPr id="20" name="UCSD-BrandRefresh-PPTBackgrounds-v4_Blues-NotchBottom.png">
            <a:extLst>
              <a:ext uri="{FF2B5EF4-FFF2-40B4-BE49-F238E27FC236}">
                <a16:creationId xmlns:a16="http://schemas.microsoft.com/office/drawing/2014/main" id="{2C3AA64C-9642-C764-DD91-6DAFEF1B0EE7}"/>
              </a:ext>
              <a:ext uri="{C183D7F6-B498-43B3-948B-1728B52AA6E4}">
                <adec:decorative xmlns:adec="http://schemas.microsoft.com/office/drawing/2017/decorative" val="1"/>
              </a:ext>
            </a:extLst>
          </p:cNvPr>
          <p:cNvPicPr>
            <a:picLocks noChangeAspect="1"/>
          </p:cNvPicPr>
          <p:nvPr/>
        </p:nvPicPr>
        <p:blipFill>
          <a:blip r:embed="rId3"/>
          <a:srcRect t="91620"/>
          <a:stretch>
            <a:fillRect/>
          </a:stretch>
        </p:blipFill>
        <p:spPr>
          <a:xfrm>
            <a:off x="1850" y="4712488"/>
            <a:ext cx="9140300" cy="431012"/>
          </a:xfrm>
          <a:prstGeom prst="rect">
            <a:avLst/>
          </a:prstGeom>
          <a:ln w="12700">
            <a:miter lim="400000"/>
          </a:ln>
        </p:spPr>
      </p:pic>
      <p:sp>
        <p:nvSpPr>
          <p:cNvPr id="22" name="Title 19">
            <a:extLst>
              <a:ext uri="{FF2B5EF4-FFF2-40B4-BE49-F238E27FC236}">
                <a16:creationId xmlns:a16="http://schemas.microsoft.com/office/drawing/2014/main" id="{B83096DD-6B0D-B660-BCF3-24DA559595A7}"/>
              </a:ext>
            </a:extLst>
          </p:cNvPr>
          <p:cNvSpPr>
            <a:spLocks noGrp="1"/>
          </p:cNvSpPr>
          <p:nvPr>
            <p:ph type="title"/>
          </p:nvPr>
        </p:nvSpPr>
        <p:spPr>
          <a:xfrm>
            <a:off x="457199" y="497521"/>
            <a:ext cx="3684834" cy="618587"/>
          </a:xfrm>
        </p:spPr>
        <p:txBody>
          <a:bodyPr/>
          <a:lstStyle/>
          <a:p>
            <a:r>
              <a:rPr lang="en-US" dirty="0"/>
              <a:t>Front Screen</a:t>
            </a:r>
          </a:p>
        </p:txBody>
      </p:sp>
      <p:pic>
        <p:nvPicPr>
          <p:cNvPr id="18" name="Picture 17" descr="UC San Diego School of Medicine Center for the Future of Surgery Logo, text “Center for the Future of Surgery” and play button that says “Start 3D Tour.” Bottom right corner says “Powered by matterport” logo. CFS front desk is in the background">
            <a:extLst>
              <a:ext uri="{FF2B5EF4-FFF2-40B4-BE49-F238E27FC236}">
                <a16:creationId xmlns:a16="http://schemas.microsoft.com/office/drawing/2014/main" id="{E201341A-B4AD-EC84-7E87-131C941E4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887" y="1180037"/>
            <a:ext cx="5354392" cy="3284027"/>
          </a:xfrm>
          <a:prstGeom prst="rect">
            <a:avLst/>
          </a:prstGeom>
        </p:spPr>
      </p:pic>
      <p:pic>
        <p:nvPicPr>
          <p:cNvPr id="6" name="Picture 5" descr="UC San Diego School of Medicine Department of Surgery logo">
            <a:extLst>
              <a:ext uri="{FF2B5EF4-FFF2-40B4-BE49-F238E27FC236}">
                <a16:creationId xmlns:a16="http://schemas.microsoft.com/office/drawing/2014/main" id="{ECAA1573-8FDC-FB95-BDF9-C9CFA29E9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279" y="200059"/>
            <a:ext cx="1543521" cy="618587"/>
          </a:xfrm>
          <a:prstGeom prst="rect">
            <a:avLst/>
          </a:prstGeom>
        </p:spPr>
      </p:pic>
      <p:sp>
        <p:nvSpPr>
          <p:cNvPr id="23" name="Slide Number Placeholder 2">
            <a:extLst>
              <a:ext uri="{FF2B5EF4-FFF2-40B4-BE49-F238E27FC236}">
                <a16:creationId xmlns:a16="http://schemas.microsoft.com/office/drawing/2014/main" id="{2D07A05E-F800-40C3-1DF6-B1F5DF7C5A0B}"/>
              </a:ext>
              <a:ext uri="{C183D7F6-B498-43B3-948B-1728B52AA6E4}">
                <adec:decorative xmlns:adec="http://schemas.microsoft.com/office/drawing/2017/decorative" val="1"/>
              </a:ext>
            </a:extLst>
          </p:cNvPr>
          <p:cNvSpPr txBox="1">
            <a:spLocks/>
          </p:cNvSpPr>
          <p:nvPr/>
        </p:nvSpPr>
        <p:spPr>
          <a:xfrm>
            <a:off x="182880" y="4854549"/>
            <a:ext cx="274319" cy="219101"/>
          </a:xfrm>
          <a:prstGeom prst="rect">
            <a:avLst/>
          </a:prstGeom>
        </p:spPr>
        <p:txBody>
          <a:bodyPr vert="horz" lIns="91439" tIns="45719" rIns="91439" bIns="45719" rtlCol="0" anchor="t">
            <a:noAutofit/>
          </a:bodyPr>
          <a:lstStyle>
            <a:lvl1pPr marL="0" marR="0" indent="0" algn="ctr" defTabSz="914377" rtl="0" latinLnBrk="0">
              <a:lnSpc>
                <a:spcPct val="100000"/>
              </a:lnSpc>
              <a:spcBef>
                <a:spcPts val="1313"/>
              </a:spcBef>
              <a:spcAft>
                <a:spcPts val="0"/>
              </a:spcAft>
              <a:buClrTx/>
              <a:buSzTx/>
              <a:buFont typeface="Arial" panose="020B0604020202020204" pitchFamily="34" charset="0"/>
              <a:buNone/>
              <a:tabLst/>
              <a:defRPr sz="1750" b="0" i="0" u="none" strike="noStrike" cap="none" spc="0" baseline="0">
                <a:solidFill>
                  <a:schemeClr val="bg1"/>
                </a:solidFill>
                <a:uFillTx/>
                <a:latin typeface="Source Sans 3" panose="020B0303030403020204" pitchFamily="34" charset="0"/>
                <a:ea typeface="+mn-ea"/>
                <a:cs typeface="+mn-cs"/>
                <a:sym typeface="Teko Bold"/>
              </a:defRPr>
            </a:lvl1pPr>
            <a:lvl2pPr marL="4572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2pPr>
            <a:lvl3pPr marL="6858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3pPr>
            <a:lvl4pPr marL="9144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4pPr>
            <a:lvl5pPr marL="1143000" marR="0" indent="-228600" algn="l" defTabSz="914377" rtl="0" latinLnBrk="0">
              <a:lnSpc>
                <a:spcPct val="10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5pPr>
            <a:lvl6pPr marL="9144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6pPr>
            <a:lvl7pPr marL="4572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7pPr>
            <a:lvl8pPr marL="6858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8pPr>
            <a:lvl9pPr marL="914400" marR="0" indent="-228600" algn="l" defTabSz="914377" rtl="0" latinLnBrk="0">
              <a:lnSpc>
                <a:spcPct val="90000"/>
              </a:lnSpc>
              <a:spcBef>
                <a:spcPts val="1313"/>
              </a:spcBef>
              <a:spcAft>
                <a:spcPts val="0"/>
              </a:spcAft>
              <a:buClrTx/>
              <a:buSzTx/>
              <a:buFont typeface="Arial" panose="020B0604020202020204" pitchFamily="34" charset="0"/>
              <a:buChar char="•"/>
              <a:tabLst/>
              <a:defRPr sz="1750" b="0" i="0" u="none" strike="noStrike" cap="none" spc="0" baseline="0">
                <a:solidFill>
                  <a:schemeClr val="tx1"/>
                </a:solidFill>
                <a:uFillTx/>
                <a:latin typeface="Source Sans 3" panose="020B0303030403020204" pitchFamily="34" charset="0"/>
                <a:ea typeface="+mn-ea"/>
                <a:cs typeface="+mn-cs"/>
                <a:sym typeface="Teko Bold"/>
              </a:defRPr>
            </a:lvl9pPr>
          </a:lstStyle>
          <a:p>
            <a:pPr hangingPunct="1"/>
            <a:fld id="{10182D5C-5622-0748-8D9A-CE71C49FA208}" type="slidenum">
              <a:rPr lang="en-US" sz="900" smtClean="0">
                <a:solidFill>
                  <a:srgbClr val="172A48"/>
                </a:solidFill>
              </a:rPr>
              <a:pPr hangingPunct="1"/>
              <a:t>3</a:t>
            </a:fld>
            <a:endParaRPr lang="en-US" sz="900" dirty="0">
              <a:solidFill>
                <a:srgbClr val="172A48"/>
              </a:solidFill>
            </a:endParaRPr>
          </a:p>
        </p:txBody>
      </p:sp>
    </p:spTree>
    <p:extLst>
      <p:ext uri="{BB962C8B-B14F-4D97-AF65-F5344CB8AC3E}">
        <p14:creationId xmlns:p14="http://schemas.microsoft.com/office/powerpoint/2010/main" val="383327185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E2E62CD1-010A-4431-B145-14D6C9D09220}"/>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CCD29160-AF8B-8582-ACB5-7B148059BB77}"/>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7849BC81-3A62-DFAE-F8F0-475E1ABC564D}"/>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4</a:t>
            </a:fld>
            <a:endParaRPr lang="en-US" dirty="0"/>
          </a:p>
        </p:txBody>
      </p:sp>
      <p:sp>
        <p:nvSpPr>
          <p:cNvPr id="20" name="Title 19">
            <a:extLst>
              <a:ext uri="{FF2B5EF4-FFF2-40B4-BE49-F238E27FC236}">
                <a16:creationId xmlns:a16="http://schemas.microsoft.com/office/drawing/2014/main" id="{9388043F-3C9A-7990-B31B-9B166C9B0C28}"/>
              </a:ext>
            </a:extLst>
          </p:cNvPr>
          <p:cNvSpPr>
            <a:spLocks noGrp="1"/>
          </p:cNvSpPr>
          <p:nvPr>
            <p:ph type="title"/>
          </p:nvPr>
        </p:nvSpPr>
        <p:spPr>
          <a:xfrm>
            <a:off x="5001966" y="1008506"/>
            <a:ext cx="3684834" cy="618587"/>
          </a:xfrm>
        </p:spPr>
        <p:txBody>
          <a:bodyPr/>
          <a:lstStyle/>
          <a:p>
            <a:r>
              <a:rPr lang="en-US" dirty="0"/>
              <a:t>Controls</a:t>
            </a:r>
          </a:p>
        </p:txBody>
      </p:sp>
      <p:sp>
        <p:nvSpPr>
          <p:cNvPr id="4" name="Text Placeholder 3">
            <a:extLst>
              <a:ext uri="{FF2B5EF4-FFF2-40B4-BE49-F238E27FC236}">
                <a16:creationId xmlns:a16="http://schemas.microsoft.com/office/drawing/2014/main" id="{1297F76F-B157-3691-43A1-91AFD20A08D4}"/>
              </a:ext>
            </a:extLst>
          </p:cNvPr>
          <p:cNvSpPr>
            <a:spLocks noGrp="1"/>
          </p:cNvSpPr>
          <p:nvPr>
            <p:ph type="body" sz="quarter" idx="1"/>
          </p:nvPr>
        </p:nvSpPr>
        <p:spPr>
          <a:xfrm>
            <a:off x="5001966" y="1739230"/>
            <a:ext cx="3684834" cy="1950045"/>
          </a:xfrm>
        </p:spPr>
        <p:txBody>
          <a:bodyPr/>
          <a:lstStyle/>
          <a:p>
            <a:r>
              <a:rPr lang="en-US" dirty="0"/>
              <a:t>Mouse click left and right to rotate</a:t>
            </a:r>
          </a:p>
          <a:p>
            <a:r>
              <a:rPr lang="en-US" dirty="0"/>
              <a:t>Scroll mouse to move up and down</a:t>
            </a:r>
          </a:p>
          <a:p>
            <a:r>
              <a:rPr lang="en-US" dirty="0"/>
              <a:t>Mouse click left to play</a:t>
            </a:r>
          </a:p>
        </p:txBody>
      </p:sp>
      <p:pic>
        <p:nvPicPr>
          <p:cNvPr id="22" name="Picture 21" descr="Renderings of three computer mice with labels “Rotate,” “Move” and “Play”">
            <a:extLst>
              <a:ext uri="{FF2B5EF4-FFF2-40B4-BE49-F238E27FC236}">
                <a16:creationId xmlns:a16="http://schemas.microsoft.com/office/drawing/2014/main" id="{82F24934-7C15-3726-C30E-192E8D505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39" y="1035661"/>
            <a:ext cx="4389120" cy="2691993"/>
          </a:xfrm>
          <a:prstGeom prst="rect">
            <a:avLst/>
          </a:prstGeom>
        </p:spPr>
      </p:pic>
      <p:sp>
        <p:nvSpPr>
          <p:cNvPr id="12" name="Footer Placeholder 11">
            <a:extLst>
              <a:ext uri="{FF2B5EF4-FFF2-40B4-BE49-F238E27FC236}">
                <a16:creationId xmlns:a16="http://schemas.microsoft.com/office/drawing/2014/main" id="{A3E670DA-B4DC-4F30-8C50-03222A692BDC}"/>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175E0D1E-634B-D8C5-3019-1E95A370737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18818232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C609-40ED-B6C0-1182-67D06A39CB23}"/>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93B51A28-0EE5-134B-0095-B99E83FC6C58}"/>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27337DF2-0A32-666D-DA16-FD327924FAE7}"/>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BE0A3DB6-6619-7DF4-CC83-4266DC175C4E}"/>
              </a:ext>
            </a:extLst>
          </p:cNvPr>
          <p:cNvSpPr>
            <a:spLocks noGrp="1"/>
          </p:cNvSpPr>
          <p:nvPr>
            <p:ph type="title"/>
          </p:nvPr>
        </p:nvSpPr>
        <p:spPr>
          <a:xfrm>
            <a:off x="5001966" y="1008506"/>
            <a:ext cx="3684834" cy="618587"/>
          </a:xfrm>
        </p:spPr>
        <p:txBody>
          <a:bodyPr/>
          <a:lstStyle/>
          <a:p>
            <a:r>
              <a:rPr lang="en-US" dirty="0"/>
              <a:t>Front Desk</a:t>
            </a:r>
          </a:p>
        </p:txBody>
      </p:sp>
      <p:sp>
        <p:nvSpPr>
          <p:cNvPr id="4" name="Text Placeholder 3">
            <a:extLst>
              <a:ext uri="{FF2B5EF4-FFF2-40B4-BE49-F238E27FC236}">
                <a16:creationId xmlns:a16="http://schemas.microsoft.com/office/drawing/2014/main" id="{A9F64D5C-B79D-81F9-390C-76EE5C7D8295}"/>
              </a:ext>
            </a:extLst>
          </p:cNvPr>
          <p:cNvSpPr>
            <a:spLocks noGrp="1"/>
          </p:cNvSpPr>
          <p:nvPr>
            <p:ph type="body" sz="quarter" idx="1"/>
          </p:nvPr>
        </p:nvSpPr>
        <p:spPr>
          <a:xfrm>
            <a:off x="5001966" y="1739230"/>
            <a:ext cx="3684834" cy="1950045"/>
          </a:xfrm>
        </p:spPr>
        <p:txBody>
          <a:bodyPr/>
          <a:lstStyle/>
          <a:p>
            <a:r>
              <a:rPr lang="en-US" dirty="0">
                <a:solidFill>
                  <a:schemeClr val="tx1"/>
                </a:solidFill>
              </a:rPr>
              <a:t>Label left pamphlet: Directory 1/2: Go directly to: </a:t>
            </a:r>
            <a:r>
              <a:rPr lang="en-US" dirty="0">
                <a:solidFill>
                  <a:schemeClr val="tx1"/>
                </a:solidFill>
                <a:hlinkClick r:id="rId4" action="ppaction://hlinksldjump">
                  <a:extLst>
                    <a:ext uri="{A12FA001-AC4F-418D-AE19-62706E023703}">
                      <ahyp:hlinkClr xmlns:ahyp="http://schemas.microsoft.com/office/drawing/2018/hyperlinkcolor" val="tx"/>
                    </a:ext>
                  </a:extLst>
                </a:hlinkClick>
              </a:rPr>
              <a:t>OR 1 / OR 2 </a:t>
            </a:r>
            <a:r>
              <a:rPr lang="en-US" dirty="0">
                <a:solidFill>
                  <a:schemeClr val="tx1"/>
                </a:solidFill>
              </a:rPr>
              <a:t>| </a:t>
            </a:r>
            <a:r>
              <a:rPr lang="en-US" dirty="0">
                <a:solidFill>
                  <a:schemeClr val="tx1"/>
                </a:solidFill>
                <a:hlinkClick r:id="rId5" action="ppaction://hlinksldjump">
                  <a:extLst>
                    <a:ext uri="{A12FA001-AC4F-418D-AE19-62706E023703}">
                      <ahyp:hlinkClr xmlns:ahyp="http://schemas.microsoft.com/office/drawing/2018/hyperlinkcolor" val="tx"/>
                    </a:ext>
                  </a:extLst>
                </a:hlinkClick>
              </a:rPr>
              <a:t>LL166</a:t>
            </a:r>
            <a:r>
              <a:rPr lang="en-US" dirty="0">
                <a:solidFill>
                  <a:schemeClr val="tx1"/>
                </a:solidFill>
              </a:rPr>
              <a:t> | </a:t>
            </a:r>
            <a:r>
              <a:rPr lang="en-US" dirty="0">
                <a:solidFill>
                  <a:schemeClr val="tx1"/>
                </a:solidFill>
                <a:hlinkClick r:id="rId6" action="ppaction://hlinksldjump">
                  <a:extLst>
                    <a:ext uri="{A12FA001-AC4F-418D-AE19-62706E023703}">
                      <ahyp:hlinkClr xmlns:ahyp="http://schemas.microsoft.com/office/drawing/2018/hyperlinkcolor" val="tx"/>
                    </a:ext>
                  </a:extLst>
                </a:hlinkClick>
              </a:rPr>
              <a:t>OR 3 / OR 4</a:t>
            </a:r>
            <a:r>
              <a:rPr lang="en-US" dirty="0">
                <a:solidFill>
                  <a:schemeClr val="tx1"/>
                </a:solidFill>
              </a:rPr>
              <a:t> | </a:t>
            </a:r>
            <a:r>
              <a:rPr lang="en-US" dirty="0">
                <a:solidFill>
                  <a:schemeClr val="tx1"/>
                </a:solidFill>
                <a:hlinkClick r:id="rId7" action="ppaction://hlinksldjump">
                  <a:extLst>
                    <a:ext uri="{A12FA001-AC4F-418D-AE19-62706E023703}">
                      <ahyp:hlinkClr xmlns:ahyp="http://schemas.microsoft.com/office/drawing/2018/hyperlinkcolor" val="tx"/>
                    </a:ext>
                  </a:extLst>
                </a:hlinkClick>
              </a:rPr>
              <a:t>LL176</a:t>
            </a:r>
            <a:r>
              <a:rPr lang="en-US" dirty="0">
                <a:solidFill>
                  <a:schemeClr val="tx1"/>
                </a:solidFill>
              </a:rPr>
              <a:t> | </a:t>
            </a:r>
            <a:r>
              <a:rPr lang="en-US" dirty="0">
                <a:solidFill>
                  <a:schemeClr val="tx1"/>
                </a:solidFill>
                <a:hlinkClick r:id="rId8" action="ppaction://hlinksldjump">
                  <a:extLst>
                    <a:ext uri="{A12FA001-AC4F-418D-AE19-62706E023703}">
                      <ahyp:hlinkClr xmlns:ahyp="http://schemas.microsoft.com/office/drawing/2018/hyperlinkcolor" val="tx"/>
                    </a:ext>
                  </a:extLst>
                </a:hlinkClick>
              </a:rPr>
              <a:t>LL177 </a:t>
            </a:r>
            <a:endParaRPr lang="en-US" dirty="0">
              <a:solidFill>
                <a:schemeClr val="tx1"/>
              </a:solidFill>
            </a:endParaRPr>
          </a:p>
          <a:p>
            <a:r>
              <a:rPr lang="en-US" dirty="0">
                <a:solidFill>
                  <a:schemeClr val="tx1"/>
                </a:solidFill>
              </a:rPr>
              <a:t>Label right pamphlet: Directory 2/2: </a:t>
            </a:r>
            <a:r>
              <a:rPr lang="en-US" dirty="0">
                <a:solidFill>
                  <a:schemeClr val="tx1"/>
                </a:solidFill>
                <a:hlinkClick r:id="rId9" action="ppaction://hlinksldjump">
                  <a:extLst>
                    <a:ext uri="{A12FA001-AC4F-418D-AE19-62706E023703}">
                      <ahyp:hlinkClr xmlns:ahyp="http://schemas.microsoft.com/office/drawing/2018/hyperlinkcolor" val="tx"/>
                    </a:ext>
                  </a:extLst>
                </a:hlinkClick>
              </a:rPr>
              <a:t>LL 192 Microsurgery </a:t>
            </a:r>
            <a:r>
              <a:rPr lang="en-US" dirty="0">
                <a:solidFill>
                  <a:schemeClr val="tx1"/>
                </a:solidFill>
              </a:rPr>
              <a:t>| </a:t>
            </a:r>
            <a:r>
              <a:rPr lang="en-US" dirty="0">
                <a:solidFill>
                  <a:schemeClr val="tx1"/>
                </a:solidFill>
                <a:hlinkClick r:id="rId10" action="ppaction://hlinksldjump">
                  <a:extLst>
                    <a:ext uri="{A12FA001-AC4F-418D-AE19-62706E023703}">
                      <ahyp:hlinkClr xmlns:ahyp="http://schemas.microsoft.com/office/drawing/2018/hyperlinkcolor" val="tx"/>
                    </a:ext>
                  </a:extLst>
                </a:hlinkClick>
              </a:rPr>
              <a:t>Hybrid OR</a:t>
            </a:r>
            <a:endParaRPr lang="en-US" dirty="0">
              <a:solidFill>
                <a:schemeClr val="tx1"/>
              </a:solidFill>
            </a:endParaRPr>
          </a:p>
        </p:txBody>
      </p:sp>
      <p:pic>
        <p:nvPicPr>
          <p:cNvPr id="16" name="Picture 15" descr="The CFS front desk with two chairs, two computers, the Center for the Future of Surgery sign and two pamphlets in view">
            <a:extLst>
              <a:ext uri="{FF2B5EF4-FFF2-40B4-BE49-F238E27FC236}">
                <a16:creationId xmlns:a16="http://schemas.microsoft.com/office/drawing/2014/main" id="{941EDDAC-B6D9-E08E-CACF-0206961CB3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963" y="1008506"/>
            <a:ext cx="4370819" cy="2680769"/>
          </a:xfrm>
          <a:prstGeom prst="rect">
            <a:avLst/>
          </a:prstGeom>
        </p:spPr>
      </p:pic>
      <p:sp>
        <p:nvSpPr>
          <p:cNvPr id="3" name="Slide Number Placeholder 2">
            <a:extLst>
              <a:ext uri="{FF2B5EF4-FFF2-40B4-BE49-F238E27FC236}">
                <a16:creationId xmlns:a16="http://schemas.microsoft.com/office/drawing/2014/main" id="{8B54D8EF-F5C4-A698-382D-DFD2493DE7EA}"/>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5</a:t>
            </a:fld>
            <a:endParaRPr lang="en-US" dirty="0"/>
          </a:p>
        </p:txBody>
      </p:sp>
      <p:sp>
        <p:nvSpPr>
          <p:cNvPr id="12" name="Footer Placeholder 11">
            <a:extLst>
              <a:ext uri="{FF2B5EF4-FFF2-40B4-BE49-F238E27FC236}">
                <a16:creationId xmlns:a16="http://schemas.microsoft.com/office/drawing/2014/main" id="{0CC40513-A51A-A376-93F6-14CA5B122678}"/>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46A26CC4-1C67-0F27-1E69-A83F27D408C1}"/>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37819233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2FBCD-2914-1A15-875B-E07F052AF118}"/>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99EC3922-83B1-58CA-2C1B-B565FD36F84F}"/>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9DEE8B19-AB47-B866-9752-3F898BC72750}"/>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58C493DB-E1ED-24B9-B014-EE0ABB3CC0C1}"/>
              </a:ext>
            </a:extLst>
          </p:cNvPr>
          <p:cNvSpPr>
            <a:spLocks noGrp="1"/>
          </p:cNvSpPr>
          <p:nvPr>
            <p:ph type="title"/>
          </p:nvPr>
        </p:nvSpPr>
        <p:spPr>
          <a:xfrm>
            <a:off x="5001966" y="1008506"/>
            <a:ext cx="3684834" cy="618587"/>
          </a:xfrm>
        </p:spPr>
        <p:txBody>
          <a:bodyPr/>
          <a:lstStyle/>
          <a:p>
            <a:r>
              <a:rPr lang="en-US" dirty="0"/>
              <a:t>Dollhouse View</a:t>
            </a:r>
          </a:p>
        </p:txBody>
      </p:sp>
      <p:sp>
        <p:nvSpPr>
          <p:cNvPr id="4" name="Text Placeholder 3">
            <a:extLst>
              <a:ext uri="{FF2B5EF4-FFF2-40B4-BE49-F238E27FC236}">
                <a16:creationId xmlns:a16="http://schemas.microsoft.com/office/drawing/2014/main" id="{A809BB59-956A-181F-D382-8E3A26C077F6}"/>
              </a:ext>
            </a:extLst>
          </p:cNvPr>
          <p:cNvSpPr>
            <a:spLocks noGrp="1"/>
          </p:cNvSpPr>
          <p:nvPr>
            <p:ph type="body" sz="quarter" idx="1"/>
          </p:nvPr>
        </p:nvSpPr>
        <p:spPr>
          <a:xfrm>
            <a:off x="5001966" y="1739230"/>
            <a:ext cx="3684834" cy="1950045"/>
          </a:xfrm>
        </p:spPr>
        <p:txBody>
          <a:bodyPr/>
          <a:lstStyle/>
          <a:p>
            <a:r>
              <a:rPr lang="en-US" dirty="0"/>
              <a:t>3D floor plan of the CFS</a:t>
            </a:r>
          </a:p>
        </p:txBody>
      </p:sp>
      <p:pic>
        <p:nvPicPr>
          <p:cNvPr id="8" name="Picture 7" descr="3D floor plan of the CFS">
            <a:extLst>
              <a:ext uri="{FF2B5EF4-FFF2-40B4-BE49-F238E27FC236}">
                <a16:creationId xmlns:a16="http://schemas.microsoft.com/office/drawing/2014/main" id="{877B96DF-7070-6118-2544-80A22FE37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1168930"/>
            <a:ext cx="4574411" cy="2805639"/>
          </a:xfrm>
          <a:prstGeom prst="rect">
            <a:avLst/>
          </a:prstGeom>
        </p:spPr>
      </p:pic>
      <p:sp>
        <p:nvSpPr>
          <p:cNvPr id="3" name="Slide Number Placeholder 2">
            <a:extLst>
              <a:ext uri="{FF2B5EF4-FFF2-40B4-BE49-F238E27FC236}">
                <a16:creationId xmlns:a16="http://schemas.microsoft.com/office/drawing/2014/main" id="{2D945A05-FCA5-EC5C-BDEC-2DA1F893F097}"/>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6</a:t>
            </a:fld>
            <a:endParaRPr lang="en-US" dirty="0"/>
          </a:p>
        </p:txBody>
      </p:sp>
      <p:sp>
        <p:nvSpPr>
          <p:cNvPr id="12" name="Footer Placeholder 11">
            <a:extLst>
              <a:ext uri="{FF2B5EF4-FFF2-40B4-BE49-F238E27FC236}">
                <a16:creationId xmlns:a16="http://schemas.microsoft.com/office/drawing/2014/main" id="{A9ED9B61-879B-4207-3180-87A0C603209E}"/>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686B51F9-046C-FE7C-67BD-26398C93FA6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313438128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FA655-D790-0E3C-6849-252746797B95}"/>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CBA44EBE-7D20-FD7F-E31D-5CD17321B24A}"/>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3413DB1B-4FEF-36FD-01AD-6A79ACA516A4}"/>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20" name="Title 19">
            <a:extLst>
              <a:ext uri="{FF2B5EF4-FFF2-40B4-BE49-F238E27FC236}">
                <a16:creationId xmlns:a16="http://schemas.microsoft.com/office/drawing/2014/main" id="{D38CD436-9813-1B8F-8C37-48E34B90F480}"/>
              </a:ext>
            </a:extLst>
          </p:cNvPr>
          <p:cNvSpPr>
            <a:spLocks noGrp="1"/>
          </p:cNvSpPr>
          <p:nvPr>
            <p:ph type="title"/>
          </p:nvPr>
        </p:nvSpPr>
        <p:spPr>
          <a:xfrm>
            <a:off x="5001966" y="1008506"/>
            <a:ext cx="3684834" cy="618587"/>
          </a:xfrm>
        </p:spPr>
        <p:txBody>
          <a:bodyPr/>
          <a:lstStyle/>
          <a:p>
            <a:r>
              <a:rPr lang="en-US" dirty="0"/>
              <a:t>OR 1/2</a:t>
            </a:r>
          </a:p>
        </p:txBody>
      </p:sp>
      <p:sp>
        <p:nvSpPr>
          <p:cNvPr id="4" name="Text Placeholder 3">
            <a:extLst>
              <a:ext uri="{FF2B5EF4-FFF2-40B4-BE49-F238E27FC236}">
                <a16:creationId xmlns:a16="http://schemas.microsoft.com/office/drawing/2014/main" id="{8520921D-9C80-A0A5-B5A1-AA009659302A}"/>
              </a:ext>
            </a:extLst>
          </p:cNvPr>
          <p:cNvSpPr>
            <a:spLocks noGrp="1"/>
          </p:cNvSpPr>
          <p:nvPr>
            <p:ph type="body" sz="quarter" idx="1"/>
          </p:nvPr>
        </p:nvSpPr>
        <p:spPr>
          <a:xfrm>
            <a:off x="5001966" y="1739230"/>
            <a:ext cx="3684834" cy="1950045"/>
          </a:xfrm>
        </p:spPr>
        <p:txBody>
          <a:bodyPr/>
          <a:lstStyle/>
          <a:p>
            <a:r>
              <a:rPr lang="en-US" dirty="0"/>
              <a:t>Label wall: OR 1 &amp; 2: Lead lined for </a:t>
            </a:r>
            <a:r>
              <a:rPr lang="en-US" dirty="0" err="1"/>
              <a:t>Fluoro</a:t>
            </a:r>
            <a:r>
              <a:rPr lang="en-US" dirty="0"/>
              <a:t> labs (c-arm rental), 4 stations each room (light/boom) or 8 combined with center wall lifted (as shown)</a:t>
            </a:r>
          </a:p>
          <a:p>
            <a:r>
              <a:rPr lang="en-US" dirty="0"/>
              <a:t>Label cart: PPE: Scrubs, PPE, locker rooms provided</a:t>
            </a:r>
          </a:p>
        </p:txBody>
      </p:sp>
      <p:pic>
        <p:nvPicPr>
          <p:cNvPr id="9" name="Picture 8" descr="Hallway with two open doorways and cart in the middle in view">
            <a:extLst>
              <a:ext uri="{FF2B5EF4-FFF2-40B4-BE49-F238E27FC236}">
                <a16:creationId xmlns:a16="http://schemas.microsoft.com/office/drawing/2014/main" id="{8EF49CAC-F303-756C-2505-B92D0C3A3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14" y="1137327"/>
            <a:ext cx="4362986" cy="2675965"/>
          </a:xfrm>
          <a:prstGeom prst="rect">
            <a:avLst/>
          </a:prstGeom>
        </p:spPr>
      </p:pic>
      <p:sp>
        <p:nvSpPr>
          <p:cNvPr id="3" name="Slide Number Placeholder 2">
            <a:extLst>
              <a:ext uri="{FF2B5EF4-FFF2-40B4-BE49-F238E27FC236}">
                <a16:creationId xmlns:a16="http://schemas.microsoft.com/office/drawing/2014/main" id="{FDD6CDE9-1208-6E0F-1DCD-ADEC55110F2E}"/>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7</a:t>
            </a:fld>
            <a:endParaRPr lang="en-US" dirty="0"/>
          </a:p>
        </p:txBody>
      </p:sp>
      <p:sp>
        <p:nvSpPr>
          <p:cNvPr id="12" name="Footer Placeholder 11">
            <a:extLst>
              <a:ext uri="{FF2B5EF4-FFF2-40B4-BE49-F238E27FC236}">
                <a16:creationId xmlns:a16="http://schemas.microsoft.com/office/drawing/2014/main" id="{042AACA6-3325-CB9A-03FC-5E75CC7DF581}"/>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55868864-BFB0-9079-5D0A-56AF2717D08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37627267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774B9-6464-289F-D5E7-B51E75C5C6F7}"/>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EE2F85A8-041E-2441-B999-6D253228063B}"/>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9F24D453-F316-C9F7-B1C3-E3DFA691A1F8}"/>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CF0E33A4-159A-B96D-29FF-62C3F242399C}"/>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8</a:t>
            </a:fld>
            <a:endParaRPr lang="en-US" dirty="0"/>
          </a:p>
        </p:txBody>
      </p:sp>
      <p:sp>
        <p:nvSpPr>
          <p:cNvPr id="20" name="Title 19">
            <a:extLst>
              <a:ext uri="{FF2B5EF4-FFF2-40B4-BE49-F238E27FC236}">
                <a16:creationId xmlns:a16="http://schemas.microsoft.com/office/drawing/2014/main" id="{0D324A51-5A2F-8926-0037-CEDF7E85F78B}"/>
              </a:ext>
            </a:extLst>
          </p:cNvPr>
          <p:cNvSpPr>
            <a:spLocks noGrp="1"/>
          </p:cNvSpPr>
          <p:nvPr>
            <p:ph type="title"/>
          </p:nvPr>
        </p:nvSpPr>
        <p:spPr>
          <a:xfrm>
            <a:off x="5001966" y="282326"/>
            <a:ext cx="3684834" cy="618587"/>
          </a:xfrm>
        </p:spPr>
        <p:txBody>
          <a:bodyPr/>
          <a:lstStyle/>
          <a:p>
            <a:r>
              <a:rPr lang="en-US" dirty="0"/>
              <a:t>OR 1</a:t>
            </a:r>
          </a:p>
        </p:txBody>
      </p:sp>
      <p:sp>
        <p:nvSpPr>
          <p:cNvPr id="4" name="Text Placeholder 3">
            <a:extLst>
              <a:ext uri="{FF2B5EF4-FFF2-40B4-BE49-F238E27FC236}">
                <a16:creationId xmlns:a16="http://schemas.microsoft.com/office/drawing/2014/main" id="{004E1630-B511-87AE-8054-078756BE2B7F}"/>
              </a:ext>
            </a:extLst>
          </p:cNvPr>
          <p:cNvSpPr>
            <a:spLocks noGrp="1"/>
          </p:cNvSpPr>
          <p:nvPr>
            <p:ph type="body" sz="quarter" idx="1"/>
          </p:nvPr>
        </p:nvSpPr>
        <p:spPr>
          <a:xfrm>
            <a:off x="5001966" y="978969"/>
            <a:ext cx="3684834" cy="3734591"/>
          </a:xfrm>
        </p:spPr>
        <p:txBody>
          <a:bodyPr>
            <a:normAutofit fontScale="85000" lnSpcReduction="20000"/>
          </a:bodyPr>
          <a:lstStyle/>
          <a:p>
            <a:r>
              <a:rPr lang="en-US" dirty="0"/>
              <a:t>Multiple labels:</a:t>
            </a:r>
          </a:p>
          <a:p>
            <a:r>
              <a:rPr lang="en-US" dirty="0"/>
              <a:t>Instrument table: Mayo stands and large roll carts provided</a:t>
            </a:r>
          </a:p>
          <a:p>
            <a:r>
              <a:rPr lang="en-US" dirty="0"/>
              <a:t>Standard OR beds: Types vary: radiolucent, multi-directional tilt, removable pads, attachment features etc.</a:t>
            </a:r>
          </a:p>
          <a:p>
            <a:r>
              <a:rPr lang="en-US" dirty="0"/>
              <a:t>Endoscopic light source with camera system</a:t>
            </a:r>
          </a:p>
          <a:p>
            <a:r>
              <a:rPr lang="en-US" dirty="0"/>
              <a:t>Vital signs monitor</a:t>
            </a:r>
          </a:p>
          <a:p>
            <a:r>
              <a:rPr lang="en-US" dirty="0"/>
              <a:t>Energy source</a:t>
            </a:r>
          </a:p>
          <a:p>
            <a:r>
              <a:rPr lang="en-US" dirty="0"/>
              <a:t>Cautery (electrosurgical generator/</a:t>
            </a:r>
            <a:r>
              <a:rPr lang="en-US" dirty="0" err="1"/>
              <a:t>bovie</a:t>
            </a:r>
            <a:r>
              <a:rPr lang="en-US" dirty="0"/>
              <a:t>)</a:t>
            </a:r>
          </a:p>
          <a:p>
            <a:r>
              <a:rPr lang="en-US" dirty="0"/>
              <a:t>Suction</a:t>
            </a:r>
          </a:p>
          <a:p>
            <a:r>
              <a:rPr lang="en-US" dirty="0"/>
              <a:t>Tag 12</a:t>
            </a:r>
          </a:p>
          <a:p>
            <a:r>
              <a:rPr lang="en-US" dirty="0"/>
              <a:t>Insufflator</a:t>
            </a:r>
          </a:p>
        </p:txBody>
      </p:sp>
      <p:pic>
        <p:nvPicPr>
          <p:cNvPr id="8" name="Picture 7" descr="Room with four OR tables and robotic surgery equipment">
            <a:extLst>
              <a:ext uri="{FF2B5EF4-FFF2-40B4-BE49-F238E27FC236}">
                <a16:creationId xmlns:a16="http://schemas.microsoft.com/office/drawing/2014/main" id="{C2C4F61E-9477-07B6-D552-96F7568557F3}"/>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19" y="387350"/>
            <a:ext cx="3211249" cy="1969566"/>
          </a:xfrm>
          <a:prstGeom prst="rect">
            <a:avLst/>
          </a:prstGeom>
        </p:spPr>
      </p:pic>
      <p:pic>
        <p:nvPicPr>
          <p:cNvPr id="10" name="Picture 9" descr="Close up of robotic surgery equipment">
            <a:extLst>
              <a:ext uri="{FF2B5EF4-FFF2-40B4-BE49-F238E27FC236}">
                <a16:creationId xmlns:a16="http://schemas.microsoft.com/office/drawing/2014/main" id="{D8DC00B9-2F82-42EE-A959-F57CFFDFF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319" y="2518815"/>
            <a:ext cx="3211249" cy="1969566"/>
          </a:xfrm>
          <a:prstGeom prst="rect">
            <a:avLst/>
          </a:prstGeom>
        </p:spPr>
      </p:pic>
      <p:sp>
        <p:nvSpPr>
          <p:cNvPr id="12" name="Footer Placeholder 11">
            <a:extLst>
              <a:ext uri="{FF2B5EF4-FFF2-40B4-BE49-F238E27FC236}">
                <a16:creationId xmlns:a16="http://schemas.microsoft.com/office/drawing/2014/main" id="{488A0130-3927-0180-DF5D-29C37DD4ED0B}"/>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2D52E315-B391-4B99-7E00-0BB092B36B4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8444368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CB4F6-A70F-4428-4D74-E39FFB1B0D3F}"/>
            </a:ext>
          </a:extLst>
        </p:cNvPr>
        <p:cNvGrpSpPr/>
        <p:nvPr/>
      </p:nvGrpSpPr>
      <p:grpSpPr>
        <a:xfrm>
          <a:off x="0" y="0"/>
          <a:ext cx="0" cy="0"/>
          <a:chOff x="0" y="0"/>
          <a:chExt cx="0" cy="0"/>
        </a:xfrm>
      </p:grpSpPr>
      <p:pic>
        <p:nvPicPr>
          <p:cNvPr id="6" name="UCSD-BrandRefresh-PPTBackgrounds-v4_Blues-NotchTopBottom.png">
            <a:extLst>
              <a:ext uri="{FF2B5EF4-FFF2-40B4-BE49-F238E27FC236}">
                <a16:creationId xmlns:a16="http://schemas.microsoft.com/office/drawing/2014/main" id="{F8B5E8D6-1A0D-4F6B-9C9A-25AD3D784A06}"/>
              </a:ext>
              <a:ext uri="{C183D7F6-B498-43B3-948B-1728B52AA6E4}">
                <adec:decorative xmlns:adec="http://schemas.microsoft.com/office/drawing/2017/decorative" val="1"/>
              </a:ext>
            </a:extLst>
          </p:cNvPr>
          <p:cNvPicPr>
            <a:picLocks noChangeAspect="1"/>
          </p:cNvPicPr>
          <p:nvPr/>
        </p:nvPicPr>
        <p:blipFill rotWithShape="1">
          <a:blip r:embed="rId3"/>
          <a:srcRect t="91150"/>
          <a:stretch/>
        </p:blipFill>
        <p:spPr>
          <a:xfrm>
            <a:off x="0" y="4692650"/>
            <a:ext cx="9148763" cy="455613"/>
          </a:xfrm>
          <a:prstGeom prst="rect">
            <a:avLst/>
          </a:prstGeom>
          <a:ln w="12700">
            <a:miter lim="400000"/>
          </a:ln>
        </p:spPr>
      </p:pic>
      <p:pic>
        <p:nvPicPr>
          <p:cNvPr id="7" name="UCSD-BrandRefresh-PPTBackgrounds-v4_Blues-NotchTopBottom.png">
            <a:extLst>
              <a:ext uri="{FF2B5EF4-FFF2-40B4-BE49-F238E27FC236}">
                <a16:creationId xmlns:a16="http://schemas.microsoft.com/office/drawing/2014/main" id="{FE33649A-E938-222B-69B3-4A698043D1A7}"/>
              </a:ext>
              <a:ext uri="{C183D7F6-B498-43B3-948B-1728B52AA6E4}">
                <adec:decorative xmlns:adec="http://schemas.microsoft.com/office/drawing/2017/decorative" val="1"/>
              </a:ext>
            </a:extLst>
          </p:cNvPr>
          <p:cNvPicPr>
            <a:picLocks noChangeAspect="1"/>
          </p:cNvPicPr>
          <p:nvPr/>
        </p:nvPicPr>
        <p:blipFill rotWithShape="1">
          <a:blip r:embed="rId3"/>
          <a:srcRect b="84952"/>
          <a:stretch/>
        </p:blipFill>
        <p:spPr>
          <a:xfrm>
            <a:off x="0" y="1"/>
            <a:ext cx="9148763" cy="774700"/>
          </a:xfrm>
          <a:prstGeom prst="rect">
            <a:avLst/>
          </a:prstGeom>
          <a:ln w="12700">
            <a:miter lim="400000"/>
          </a:ln>
        </p:spPr>
      </p:pic>
      <p:sp>
        <p:nvSpPr>
          <p:cNvPr id="3" name="Slide Number Placeholder 2">
            <a:extLst>
              <a:ext uri="{FF2B5EF4-FFF2-40B4-BE49-F238E27FC236}">
                <a16:creationId xmlns:a16="http://schemas.microsoft.com/office/drawing/2014/main" id="{251065D1-9067-2F5A-3A95-328DE6C3C594}"/>
              </a:ext>
              <a:ext uri="{C183D7F6-B498-43B3-948B-1728B52AA6E4}">
                <adec:decorative xmlns:adec="http://schemas.microsoft.com/office/drawing/2017/decorative" val="1"/>
              </a:ext>
            </a:extLst>
          </p:cNvPr>
          <p:cNvSpPr>
            <a:spLocks noGrp="1"/>
          </p:cNvSpPr>
          <p:nvPr>
            <p:ph type="sldNum" sz="quarter" idx="23"/>
          </p:nvPr>
        </p:nvSpPr>
        <p:spPr>
          <a:xfrm>
            <a:off x="182880" y="4854549"/>
            <a:ext cx="274319" cy="219101"/>
          </a:xfrm>
        </p:spPr>
        <p:txBody>
          <a:bodyPr/>
          <a:lstStyle/>
          <a:p>
            <a:fld id="{10182D5C-5622-0748-8D9A-CE71C49FA208}" type="slidenum">
              <a:rPr lang="en-US" smtClean="0"/>
              <a:pPr/>
              <a:t>9</a:t>
            </a:fld>
            <a:endParaRPr lang="en-US" dirty="0"/>
          </a:p>
        </p:txBody>
      </p:sp>
      <p:sp>
        <p:nvSpPr>
          <p:cNvPr id="20" name="Title 19">
            <a:extLst>
              <a:ext uri="{FF2B5EF4-FFF2-40B4-BE49-F238E27FC236}">
                <a16:creationId xmlns:a16="http://schemas.microsoft.com/office/drawing/2014/main" id="{C32CB8E9-E12D-A197-0060-23ABDB47E209}"/>
              </a:ext>
            </a:extLst>
          </p:cNvPr>
          <p:cNvSpPr>
            <a:spLocks noGrp="1"/>
          </p:cNvSpPr>
          <p:nvPr>
            <p:ph type="title"/>
          </p:nvPr>
        </p:nvSpPr>
        <p:spPr>
          <a:xfrm>
            <a:off x="5001966" y="1008506"/>
            <a:ext cx="3684834" cy="618587"/>
          </a:xfrm>
        </p:spPr>
        <p:txBody>
          <a:bodyPr/>
          <a:lstStyle/>
          <a:p>
            <a:r>
              <a:rPr lang="en-US" dirty="0"/>
              <a:t>OR 2</a:t>
            </a:r>
          </a:p>
        </p:txBody>
      </p:sp>
      <p:sp>
        <p:nvSpPr>
          <p:cNvPr id="4" name="Text Placeholder 3">
            <a:extLst>
              <a:ext uri="{FF2B5EF4-FFF2-40B4-BE49-F238E27FC236}">
                <a16:creationId xmlns:a16="http://schemas.microsoft.com/office/drawing/2014/main" id="{B4BF1560-5287-B45B-D755-2B8156445CE4}"/>
              </a:ext>
            </a:extLst>
          </p:cNvPr>
          <p:cNvSpPr>
            <a:spLocks noGrp="1"/>
          </p:cNvSpPr>
          <p:nvPr>
            <p:ph type="body" sz="quarter" idx="1"/>
          </p:nvPr>
        </p:nvSpPr>
        <p:spPr>
          <a:xfrm>
            <a:off x="5001966" y="1739230"/>
            <a:ext cx="3684834" cy="1950045"/>
          </a:xfrm>
        </p:spPr>
        <p:txBody>
          <a:bodyPr/>
          <a:lstStyle/>
          <a:p>
            <a:r>
              <a:rPr lang="en-US" dirty="0"/>
              <a:t>Label ground: See room with lights on</a:t>
            </a:r>
          </a:p>
          <a:p>
            <a:r>
              <a:rPr lang="en-US" dirty="0"/>
              <a:t>Label ceiling: Accordion separation for OR 1 and OR 2</a:t>
            </a:r>
          </a:p>
        </p:txBody>
      </p:sp>
      <p:pic>
        <p:nvPicPr>
          <p:cNvPr id="8" name="Picture 7" descr="Room with five operating tables and robotic surgical equipment in view">
            <a:extLst>
              <a:ext uri="{FF2B5EF4-FFF2-40B4-BE49-F238E27FC236}">
                <a16:creationId xmlns:a16="http://schemas.microsoft.com/office/drawing/2014/main" id="{1F3EF69D-9E9E-250F-4896-98401F973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18" y="380710"/>
            <a:ext cx="3108144" cy="1906328"/>
          </a:xfrm>
          <a:prstGeom prst="rect">
            <a:avLst/>
          </a:prstGeom>
        </p:spPr>
      </p:pic>
      <p:pic>
        <p:nvPicPr>
          <p:cNvPr id="10" name="Picture 9" descr="Close up of room ceiling">
            <a:extLst>
              <a:ext uri="{FF2B5EF4-FFF2-40B4-BE49-F238E27FC236}">
                <a16:creationId xmlns:a16="http://schemas.microsoft.com/office/drawing/2014/main" id="{26BAD6B6-3D07-3525-BC74-779AFFC24D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218" y="2571750"/>
            <a:ext cx="3108145" cy="1906329"/>
          </a:xfrm>
          <a:prstGeom prst="rect">
            <a:avLst/>
          </a:prstGeom>
        </p:spPr>
      </p:pic>
      <p:sp>
        <p:nvSpPr>
          <p:cNvPr id="12" name="Footer Placeholder 11">
            <a:extLst>
              <a:ext uri="{FF2B5EF4-FFF2-40B4-BE49-F238E27FC236}">
                <a16:creationId xmlns:a16="http://schemas.microsoft.com/office/drawing/2014/main" id="{52AC9228-8CD6-C685-6147-0C3276962203}"/>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dirty="0"/>
              <a:t>Department of Surgery</a:t>
            </a:r>
          </a:p>
        </p:txBody>
      </p:sp>
      <p:pic>
        <p:nvPicPr>
          <p:cNvPr id="2" name="Picture 1">
            <a:extLst>
              <a:ext uri="{FF2B5EF4-FFF2-40B4-BE49-F238E27FC236}">
                <a16:creationId xmlns:a16="http://schemas.microsoft.com/office/drawing/2014/main" id="{E12AA5D1-3705-7B6E-6067-FE599BB8D63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543" y="78057"/>
            <a:ext cx="1543521" cy="618587"/>
          </a:xfrm>
          <a:prstGeom prst="rect">
            <a:avLst/>
          </a:prstGeom>
        </p:spPr>
      </p:pic>
    </p:spTree>
    <p:extLst>
      <p:ext uri="{BB962C8B-B14F-4D97-AF65-F5344CB8AC3E}">
        <p14:creationId xmlns:p14="http://schemas.microsoft.com/office/powerpoint/2010/main" val="3799747798"/>
      </p:ext>
    </p:extLst>
  </p:cSld>
  <p:clrMapOvr>
    <a:masterClrMapping/>
  </p:clrMapOvr>
  <p:transition spd="med"/>
</p:sld>
</file>

<file path=ppt/theme/theme1.xml><?xml version="1.0" encoding="utf-8"?>
<a:theme xmlns:a="http://schemas.openxmlformats.org/drawingml/2006/main" name="21_BasicWhite">
  <a:themeElements>
    <a:clrScheme name="Blue Notch">
      <a:dk1>
        <a:srgbClr val="182B48"/>
      </a:dk1>
      <a:lt1>
        <a:srgbClr val="FEFFFF"/>
      </a:lt1>
      <a:dk2>
        <a:srgbClr val="182B48"/>
      </a:dk2>
      <a:lt2>
        <a:srgbClr val="FEFFFF"/>
      </a:lt2>
      <a:accent1>
        <a:srgbClr val="00629B"/>
      </a:accent1>
      <a:accent2>
        <a:srgbClr val="00C5D6"/>
      </a:accent2>
      <a:accent3>
        <a:srgbClr val="B6B1A8"/>
      </a:accent3>
      <a:accent4>
        <a:srgbClr val="00629B"/>
      </a:accent4>
      <a:accent5>
        <a:srgbClr val="00C5D6"/>
      </a:accent5>
      <a:accent6>
        <a:srgbClr val="B6B1A8"/>
      </a:accent6>
      <a:hlink>
        <a:srgbClr val="00629B"/>
      </a:hlink>
      <a:folHlink>
        <a:srgbClr val="747578"/>
      </a:folHlink>
    </a:clrScheme>
    <a:fontScheme name="21_BasicWhite">
      <a:majorFont>
        <a:latin typeface="Teko Bold"/>
        <a:ea typeface="Teko Bold"/>
        <a:cs typeface="Teko Bold"/>
      </a:majorFont>
      <a:minorFont>
        <a:latin typeface="Teko Bold"/>
        <a:ea typeface="Teko Bold"/>
        <a:cs typeface="Teko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Source Sans 3 Medium"/>
            <a:ea typeface="Source Sans 3 Medium"/>
            <a:cs typeface="Source Sans 3 Medium"/>
            <a:sym typeface="Source Sans 3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Teko Bold"/>
        <a:ea typeface="Teko Bold"/>
        <a:cs typeface="Teko Bold"/>
      </a:majorFont>
      <a:minorFont>
        <a:latin typeface="Teko Bold"/>
        <a:ea typeface="Teko Bold"/>
        <a:cs typeface="Teko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Source Sans 3 Medium"/>
            <a:ea typeface="Source Sans 3 Medium"/>
            <a:cs typeface="Source Sans 3 Medium"/>
            <a:sym typeface="Source Sans 3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Source Sans 3 Regular"/>
            <a:ea typeface="Source Sans 3 Regular"/>
            <a:cs typeface="Source Sans 3 Regular"/>
            <a:sym typeface="Source Sans 3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20d0a41-fe36-4989-aede-2152340debaf" xsi:nil="true"/>
    <lcf76f155ced4ddcb4097134ff3c332f xmlns="a14f44d2-2970-4caf-9136-8032aadcf85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83E239926FF4F93DB780FB7692C62" ma:contentTypeVersion="18" ma:contentTypeDescription="Create a new document." ma:contentTypeScope="" ma:versionID="a85d814f2717ca917120c121efa9b4e4">
  <xsd:schema xmlns:xsd="http://www.w3.org/2001/XMLSchema" xmlns:xs="http://www.w3.org/2001/XMLSchema" xmlns:p="http://schemas.microsoft.com/office/2006/metadata/properties" xmlns:ns2="a14f44d2-2970-4caf-9136-8032aadcf85b" xmlns:ns3="120d0a41-fe36-4989-aede-2152340debaf" targetNamespace="http://schemas.microsoft.com/office/2006/metadata/properties" ma:root="true" ma:fieldsID="8b420b2f279e3bdf7537e72491c48570" ns2:_="" ns3:_="">
    <xsd:import namespace="a14f44d2-2970-4caf-9136-8032aadcf85b"/>
    <xsd:import namespace="120d0a41-fe36-4989-aede-2152340deb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f44d2-2970-4caf-9136-8032aadcf8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cd466c-82b6-42a3-8ba5-5c7db83406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d0a41-fe36-4989-aede-2152340deba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b6b550d-b29e-4a7e-b07a-c2660a372140}" ma:internalName="TaxCatchAll" ma:showField="CatchAllData" ma:web="120d0a41-fe36-4989-aede-2152340deb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12DCBB-AC98-4F37-98BD-50132DD454B5}">
  <ds:schemaRefs>
    <ds:schemaRef ds:uri="http://schemas.microsoft.com/sharepoint/v3/contenttype/forms"/>
  </ds:schemaRefs>
</ds:datastoreItem>
</file>

<file path=customXml/itemProps2.xml><?xml version="1.0" encoding="utf-8"?>
<ds:datastoreItem xmlns:ds="http://schemas.openxmlformats.org/officeDocument/2006/customXml" ds:itemID="{27E96A71-C675-4273-B6EB-42F6ACC82E29}">
  <ds:schemaRefs>
    <ds:schemaRef ds:uri="http://schemas.microsoft.com/office/2006/documentManagement/types"/>
    <ds:schemaRef ds:uri="http://purl.org/dc/elements/1.1/"/>
    <ds:schemaRef ds:uri="http://schemas.microsoft.com/office/infopath/2007/PartnerControls"/>
    <ds:schemaRef ds:uri="120d0a41-fe36-4989-aede-2152340debaf"/>
    <ds:schemaRef ds:uri="http://purl.org/dc/dcmitype/"/>
    <ds:schemaRef ds:uri="a14f44d2-2970-4caf-9136-8032aadcf85b"/>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F4B978A-FF6A-49BF-9E6D-6EDB7DB768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f44d2-2970-4caf-9136-8032aadcf85b"/>
    <ds:schemaRef ds:uri="120d0a41-fe36-4989-aede-2152340deb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470d736-e7f7-41a8-8eab-dad544b2b579}" enabled="0" method="" siteId="{e470d736-e7f7-41a8-8eab-dad544b2b579}" removed="1"/>
</clbl:labelList>
</file>

<file path=docProps/app.xml><?xml version="1.0" encoding="utf-8"?>
<Properties xmlns="http://schemas.openxmlformats.org/officeDocument/2006/extended-properties" xmlns:vt="http://schemas.openxmlformats.org/officeDocument/2006/docPropsVTypes">
  <TotalTime>855</TotalTime>
  <Words>848</Words>
  <Application>Microsoft Macintosh PowerPoint</Application>
  <PresentationFormat>On-screen Show (16:9)</PresentationFormat>
  <Paragraphs>154</Paragraphs>
  <Slides>24</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Source Sans 3</vt:lpstr>
      <vt:lpstr>Source Sans 3 Regular</vt:lpstr>
      <vt:lpstr>Source Sans 3 SemiBold</vt:lpstr>
      <vt:lpstr>Teko</vt:lpstr>
      <vt:lpstr>21_BasicWhite</vt:lpstr>
      <vt:lpstr>Center for the Future of Surgery Accessible 3D Tour</vt:lpstr>
      <vt:lpstr>Tour Navigation</vt:lpstr>
      <vt:lpstr>Front Screen</vt:lpstr>
      <vt:lpstr>Controls</vt:lpstr>
      <vt:lpstr>Front Desk</vt:lpstr>
      <vt:lpstr>Dollhouse View</vt:lpstr>
      <vt:lpstr>OR 1/2</vt:lpstr>
      <vt:lpstr>OR 1</vt:lpstr>
      <vt:lpstr>OR 2</vt:lpstr>
      <vt:lpstr>LL 166</vt:lpstr>
      <vt:lpstr>OR 3/4</vt:lpstr>
      <vt:lpstr>OR 3</vt:lpstr>
      <vt:lpstr>OR 4</vt:lpstr>
      <vt:lpstr>LL 177</vt:lpstr>
      <vt:lpstr>LL 176</vt:lpstr>
      <vt:lpstr>Hybrid OR (slide 1)</vt:lpstr>
      <vt:lpstr>Hybrid OR (slide 2)</vt:lpstr>
      <vt:lpstr>LL 192 Microsurgery (slide 1)</vt:lpstr>
      <vt:lpstr>LL 192 Microsurgery (slide 2)</vt:lpstr>
      <vt:lpstr>Overhead View</vt:lpstr>
      <vt:lpstr>Front Desk (return)</vt:lpstr>
      <vt:lpstr>Space Information</vt:lpstr>
      <vt:lpstr>Additional Notes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Notch Template</dc:title>
  <dc:creator>Joyce Pritchett</dc:creator>
  <cp:lastModifiedBy>Phan, Samantha</cp:lastModifiedBy>
  <cp:revision>41</cp:revision>
  <dcterms:modified xsi:type="dcterms:W3CDTF">2026-01-22T23:05:05Z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0x01010064983E239926FF4F93DB780FB7692C62</vt:lpwstr>
  </property>
  <property fmtid="{D5CDD505-2E9C-101B-9397-08002B2CF9AE}" pid="3" name="MediaServiceImageTags">
    <vt:lpwstr/>
  </property>
</Properties>
</file>